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8" r:id="rId5"/>
    <p:sldId id="257" r:id="rId6"/>
    <p:sldId id="336" r:id="rId7"/>
    <p:sldId id="259" r:id="rId8"/>
    <p:sldId id="344" r:id="rId9"/>
    <p:sldId id="345" r:id="rId10"/>
    <p:sldId id="357" r:id="rId11"/>
    <p:sldId id="260" r:id="rId12"/>
    <p:sldId id="261" r:id="rId13"/>
    <p:sldId id="353" r:id="rId14"/>
    <p:sldId id="354" r:id="rId15"/>
    <p:sldId id="355" r:id="rId16"/>
    <p:sldId id="337" r:id="rId17"/>
    <p:sldId id="338" r:id="rId18"/>
    <p:sldId id="339" r:id="rId19"/>
    <p:sldId id="340" r:id="rId20"/>
    <p:sldId id="341" r:id="rId21"/>
    <p:sldId id="342" r:id="rId22"/>
    <p:sldId id="363" r:id="rId23"/>
    <p:sldId id="347" r:id="rId24"/>
    <p:sldId id="346" r:id="rId25"/>
    <p:sldId id="335" r:id="rId26"/>
    <p:sldId id="263" r:id="rId27"/>
    <p:sldId id="358" r:id="rId28"/>
    <p:sldId id="348" r:id="rId29"/>
    <p:sldId id="360" r:id="rId30"/>
    <p:sldId id="364" r:id="rId31"/>
    <p:sldId id="265" r:id="rId32"/>
    <p:sldId id="361" r:id="rId33"/>
    <p:sldId id="350" r:id="rId34"/>
    <p:sldId id="352" r:id="rId35"/>
    <p:sldId id="362" r:id="rId36"/>
    <p:sldId id="349" r:id="rId37"/>
    <p:sldId id="333" r:id="rId38"/>
    <p:sldId id="356" r:id="rId39"/>
    <p:sldId id="365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AB55"/>
    <a:srgbClr val="813898"/>
    <a:srgbClr val="844C54"/>
    <a:srgbClr val="7C3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35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liss, Jessica A" userId="1fc8d4bf-231c-4ebd-a194-2e9b38ad1dc0" providerId="ADAL" clId="{581414CA-6B97-B045-BD34-E51BDB0F346C}"/>
    <pc:docChg chg="custSel modMainMaster">
      <pc:chgData name="Corliss, Jessica A" userId="1fc8d4bf-231c-4ebd-a194-2e9b38ad1dc0" providerId="ADAL" clId="{581414CA-6B97-B045-BD34-E51BDB0F346C}" dt="2022-01-06T15:02:09.631" v="15" actId="6014"/>
      <pc:docMkLst>
        <pc:docMk/>
      </pc:docMkLst>
      <pc:sldMasterChg chg="modSldLayout">
        <pc:chgData name="Corliss, Jessica A" userId="1fc8d4bf-231c-4ebd-a194-2e9b38ad1dc0" providerId="ADAL" clId="{581414CA-6B97-B045-BD34-E51BDB0F346C}" dt="2022-01-06T15:02:09.631" v="15" actId="6014"/>
        <pc:sldMasterMkLst>
          <pc:docMk/>
          <pc:sldMasterMk cId="2970061491" sldId="2147483648"/>
        </pc:sldMasterMkLst>
        <pc:sldLayoutChg chg="mod">
          <pc:chgData name="Corliss, Jessica A" userId="1fc8d4bf-231c-4ebd-a194-2e9b38ad1dc0" providerId="ADAL" clId="{581414CA-6B97-B045-BD34-E51BDB0F346C}" dt="2022-01-06T15:00:26.158" v="1" actId="6014"/>
          <pc:sldLayoutMkLst>
            <pc:docMk/>
            <pc:sldMasterMk cId="2970061491" sldId="2147483648"/>
            <pc:sldLayoutMk cId="2851774748" sldId="2147483667"/>
          </pc:sldLayoutMkLst>
        </pc:sldLayoutChg>
        <pc:sldLayoutChg chg="mod">
          <pc:chgData name="Corliss, Jessica A" userId="1fc8d4bf-231c-4ebd-a194-2e9b38ad1dc0" providerId="ADAL" clId="{581414CA-6B97-B045-BD34-E51BDB0F346C}" dt="2022-01-06T15:00:32.620" v="2" actId="6014"/>
          <pc:sldLayoutMkLst>
            <pc:docMk/>
            <pc:sldMasterMk cId="2970061491" sldId="2147483648"/>
            <pc:sldLayoutMk cId="1772614730" sldId="2147483668"/>
          </pc:sldLayoutMkLst>
        </pc:sldLayoutChg>
        <pc:sldLayoutChg chg="mod">
          <pc:chgData name="Corliss, Jessica A" userId="1fc8d4bf-231c-4ebd-a194-2e9b38ad1dc0" providerId="ADAL" clId="{581414CA-6B97-B045-BD34-E51BDB0F346C}" dt="2022-01-06T15:01:23.563" v="8" actId="6014"/>
          <pc:sldLayoutMkLst>
            <pc:docMk/>
            <pc:sldMasterMk cId="2970061491" sldId="2147483648"/>
            <pc:sldLayoutMk cId="733951917" sldId="2147483669"/>
          </pc:sldLayoutMkLst>
        </pc:sldLayoutChg>
        <pc:sldLayoutChg chg="mod">
          <pc:chgData name="Corliss, Jessica A" userId="1fc8d4bf-231c-4ebd-a194-2e9b38ad1dc0" providerId="ADAL" clId="{581414CA-6B97-B045-BD34-E51BDB0F346C}" dt="2022-01-06T15:00:19.029" v="0" actId="6014"/>
          <pc:sldLayoutMkLst>
            <pc:docMk/>
            <pc:sldMasterMk cId="2970061491" sldId="2147483648"/>
            <pc:sldLayoutMk cId="2899422758" sldId="2147483670"/>
          </pc:sldLayoutMkLst>
        </pc:sldLayoutChg>
        <pc:sldLayoutChg chg="mod">
          <pc:chgData name="Corliss, Jessica A" userId="1fc8d4bf-231c-4ebd-a194-2e9b38ad1dc0" providerId="ADAL" clId="{581414CA-6B97-B045-BD34-E51BDB0F346C}" dt="2022-01-06T15:01:29.031" v="9" actId="6014"/>
          <pc:sldLayoutMkLst>
            <pc:docMk/>
            <pc:sldMasterMk cId="2970061491" sldId="2147483648"/>
            <pc:sldLayoutMk cId="1568389576" sldId="2147483671"/>
          </pc:sldLayoutMkLst>
        </pc:sldLayoutChg>
        <pc:sldLayoutChg chg="mod">
          <pc:chgData name="Corliss, Jessica A" userId="1fc8d4bf-231c-4ebd-a194-2e9b38ad1dc0" providerId="ADAL" clId="{581414CA-6B97-B045-BD34-E51BDB0F346C}" dt="2022-01-06T15:01:06.419" v="6" actId="6014"/>
          <pc:sldLayoutMkLst>
            <pc:docMk/>
            <pc:sldMasterMk cId="2970061491" sldId="2147483648"/>
            <pc:sldLayoutMk cId="748418329" sldId="2147483672"/>
          </pc:sldLayoutMkLst>
        </pc:sldLayoutChg>
        <pc:sldLayoutChg chg="mod">
          <pc:chgData name="Corliss, Jessica A" userId="1fc8d4bf-231c-4ebd-a194-2e9b38ad1dc0" providerId="ADAL" clId="{581414CA-6B97-B045-BD34-E51BDB0F346C}" dt="2022-01-06T15:00:41.508" v="3" actId="6014"/>
          <pc:sldLayoutMkLst>
            <pc:docMk/>
            <pc:sldMasterMk cId="2970061491" sldId="2147483648"/>
            <pc:sldLayoutMk cId="840878860" sldId="2147483675"/>
          </pc:sldLayoutMkLst>
        </pc:sldLayoutChg>
        <pc:sldLayoutChg chg="mod">
          <pc:chgData name="Corliss, Jessica A" userId="1fc8d4bf-231c-4ebd-a194-2e9b38ad1dc0" providerId="ADAL" clId="{581414CA-6B97-B045-BD34-E51BDB0F346C}" dt="2022-01-06T15:00:57.361" v="5" actId="6014"/>
          <pc:sldLayoutMkLst>
            <pc:docMk/>
            <pc:sldMasterMk cId="2970061491" sldId="2147483648"/>
            <pc:sldLayoutMk cId="868536204" sldId="2147483676"/>
          </pc:sldLayoutMkLst>
        </pc:sldLayoutChg>
        <pc:sldLayoutChg chg="mod">
          <pc:chgData name="Corliss, Jessica A" userId="1fc8d4bf-231c-4ebd-a194-2e9b38ad1dc0" providerId="ADAL" clId="{581414CA-6B97-B045-BD34-E51BDB0F346C}" dt="2022-01-06T15:00:50.659" v="4" actId="6014"/>
          <pc:sldLayoutMkLst>
            <pc:docMk/>
            <pc:sldMasterMk cId="2970061491" sldId="2147483648"/>
            <pc:sldLayoutMk cId="3435829950" sldId="2147483677"/>
          </pc:sldLayoutMkLst>
        </pc:sldLayoutChg>
        <pc:sldLayoutChg chg="mod">
          <pc:chgData name="Corliss, Jessica A" userId="1fc8d4bf-231c-4ebd-a194-2e9b38ad1dc0" providerId="ADAL" clId="{581414CA-6B97-B045-BD34-E51BDB0F346C}" dt="2022-01-06T15:01:36.857" v="10" actId="6014"/>
          <pc:sldLayoutMkLst>
            <pc:docMk/>
            <pc:sldMasterMk cId="2970061491" sldId="2147483648"/>
            <pc:sldLayoutMk cId="2664682089" sldId="2147483679"/>
          </pc:sldLayoutMkLst>
        </pc:sldLayoutChg>
        <pc:sldLayoutChg chg="mod">
          <pc:chgData name="Corliss, Jessica A" userId="1fc8d4bf-231c-4ebd-a194-2e9b38ad1dc0" providerId="ADAL" clId="{581414CA-6B97-B045-BD34-E51BDB0F346C}" dt="2022-01-06T15:01:42.459" v="11" actId="6014"/>
          <pc:sldLayoutMkLst>
            <pc:docMk/>
            <pc:sldMasterMk cId="2970061491" sldId="2147483648"/>
            <pc:sldLayoutMk cId="3170021997" sldId="2147483680"/>
          </pc:sldLayoutMkLst>
        </pc:sldLayoutChg>
        <pc:sldLayoutChg chg="delSp modSp mod">
          <pc:chgData name="Corliss, Jessica A" userId="1fc8d4bf-231c-4ebd-a194-2e9b38ad1dc0" providerId="ADAL" clId="{581414CA-6B97-B045-BD34-E51BDB0F346C}" dt="2022-01-06T15:02:09.631" v="15" actId="6014"/>
          <pc:sldLayoutMkLst>
            <pc:docMk/>
            <pc:sldMasterMk cId="2970061491" sldId="2147483648"/>
            <pc:sldLayoutMk cId="1974530698" sldId="2147483691"/>
          </pc:sldLayoutMkLst>
        </pc:sldLayoutChg>
        <pc:sldLayoutChg chg="mod">
          <pc:chgData name="Corliss, Jessica A" userId="1fc8d4bf-231c-4ebd-a194-2e9b38ad1dc0" providerId="ADAL" clId="{581414CA-6B97-B045-BD34-E51BDB0F346C}" dt="2022-01-06T15:01:14.513" v="7" actId="6014"/>
          <pc:sldLayoutMkLst>
            <pc:docMk/>
            <pc:sldMasterMk cId="2970061491" sldId="2147483648"/>
            <pc:sldLayoutMk cId="1710712687" sldId="2147483692"/>
          </pc:sldLayoutMkLst>
        </pc:sldLayoutChg>
      </pc:sldMasterChg>
    </pc:docChg>
  </pc:docChgLst>
  <pc:docChgLst>
    <pc:chgData name="Ferree, Ian" userId="S::iferree@uiowa.edu::48416572-bf1f-4614-9c45-0a0c73431128" providerId="AD" clId="Web-{9373DA4E-1164-8B63-4213-FEC7CFFC4CC8}"/>
    <pc:docChg chg="addSld modSld">
      <pc:chgData name="Ferree, Ian" userId="S::iferree@uiowa.edu::48416572-bf1f-4614-9c45-0a0c73431128" providerId="AD" clId="Web-{9373DA4E-1164-8B63-4213-FEC7CFFC4CC8}" dt="2025-04-21T04:02:47.933" v="239" actId="20577"/>
      <pc:docMkLst>
        <pc:docMk/>
      </pc:docMkLst>
      <pc:sldChg chg="modSp">
        <pc:chgData name="Ferree, Ian" userId="S::iferree@uiowa.edu::48416572-bf1f-4614-9c45-0a0c73431128" providerId="AD" clId="Web-{9373DA4E-1164-8B63-4213-FEC7CFFC4CC8}" dt="2025-04-21T04:00:08.302" v="229" actId="20577"/>
        <pc:sldMkLst>
          <pc:docMk/>
          <pc:sldMk cId="3892510878" sldId="258"/>
        </pc:sldMkLst>
      </pc:sldChg>
      <pc:sldChg chg="modSp">
        <pc:chgData name="Ferree, Ian" userId="S::iferree@uiowa.edu::48416572-bf1f-4614-9c45-0a0c73431128" providerId="AD" clId="Web-{9373DA4E-1164-8B63-4213-FEC7CFFC4CC8}" dt="2025-04-21T04:02:47.933" v="239" actId="20577"/>
        <pc:sldMkLst>
          <pc:docMk/>
          <pc:sldMk cId="3694740670" sldId="309"/>
        </pc:sldMkLst>
      </pc:sldChg>
      <pc:sldChg chg="modSp">
        <pc:chgData name="Ferree, Ian" userId="S::iferree@uiowa.edu::48416572-bf1f-4614-9c45-0a0c73431128" providerId="AD" clId="Web-{9373DA4E-1164-8B63-4213-FEC7CFFC4CC8}" dt="2025-04-21T03:58:23.502" v="213" actId="20577"/>
        <pc:sldMkLst>
          <pc:docMk/>
          <pc:sldMk cId="2546921037" sldId="311"/>
        </pc:sldMkLst>
      </pc:sldChg>
      <pc:sldChg chg="modSp">
        <pc:chgData name="Ferree, Ian" userId="S::iferree@uiowa.edu::48416572-bf1f-4614-9c45-0a0c73431128" providerId="AD" clId="Web-{9373DA4E-1164-8B63-4213-FEC7CFFC4CC8}" dt="2025-04-21T03:52:38.396" v="206" actId="20577"/>
        <pc:sldMkLst>
          <pc:docMk/>
          <pc:sldMk cId="1482561967" sldId="313"/>
        </pc:sldMkLst>
      </pc:sldChg>
      <pc:sldChg chg="modSp">
        <pc:chgData name="Ferree, Ian" userId="S::iferree@uiowa.edu::48416572-bf1f-4614-9c45-0a0c73431128" providerId="AD" clId="Web-{9373DA4E-1164-8B63-4213-FEC7CFFC4CC8}" dt="2025-04-21T02:51:07.201" v="44" actId="20577"/>
        <pc:sldMkLst>
          <pc:docMk/>
          <pc:sldMk cId="3181923967" sldId="316"/>
        </pc:sldMkLst>
      </pc:sldChg>
      <pc:sldChg chg="modSp">
        <pc:chgData name="Ferree, Ian" userId="S::iferree@uiowa.edu::48416572-bf1f-4614-9c45-0a0c73431128" providerId="AD" clId="Web-{9373DA4E-1164-8B63-4213-FEC7CFFC4CC8}" dt="2025-04-21T03:36:22.594" v="181" actId="20577"/>
        <pc:sldMkLst>
          <pc:docMk/>
          <pc:sldMk cId="814114284" sldId="319"/>
        </pc:sldMkLst>
      </pc:sldChg>
      <pc:sldChg chg="modSp">
        <pc:chgData name="Ferree, Ian" userId="S::iferree@uiowa.edu::48416572-bf1f-4614-9c45-0a0c73431128" providerId="AD" clId="Web-{9373DA4E-1164-8B63-4213-FEC7CFFC4CC8}" dt="2025-04-21T02:45:19.613" v="9" actId="20577"/>
        <pc:sldMkLst>
          <pc:docMk/>
          <pc:sldMk cId="2101860953" sldId="322"/>
        </pc:sldMkLst>
      </pc:sldChg>
      <pc:sldChg chg="modSp new">
        <pc:chgData name="Ferree, Ian" userId="S::iferree@uiowa.edu::48416572-bf1f-4614-9c45-0a0c73431128" providerId="AD" clId="Web-{9373DA4E-1164-8B63-4213-FEC7CFFC4CC8}" dt="2025-04-21T03:35:45.577" v="161" actId="20577"/>
        <pc:sldMkLst>
          <pc:docMk/>
          <pc:sldMk cId="1359863984" sldId="323"/>
        </pc:sldMkLst>
      </pc:sldChg>
      <pc:sldChg chg="modSp new">
        <pc:chgData name="Ferree, Ian" userId="S::iferree@uiowa.edu::48416572-bf1f-4614-9c45-0a0c73431128" providerId="AD" clId="Web-{9373DA4E-1164-8B63-4213-FEC7CFFC4CC8}" dt="2025-04-21T02:45:54.725" v="19" actId="20577"/>
        <pc:sldMkLst>
          <pc:docMk/>
          <pc:sldMk cId="1285182248" sldId="324"/>
        </pc:sldMkLst>
      </pc:sldChg>
      <pc:sldChg chg="new">
        <pc:chgData name="Ferree, Ian" userId="S::iferree@uiowa.edu::48416572-bf1f-4614-9c45-0a0c73431128" providerId="AD" clId="Web-{9373DA4E-1164-8B63-4213-FEC7CFFC4CC8}" dt="2025-04-21T02:45:58.976" v="20"/>
        <pc:sldMkLst>
          <pc:docMk/>
          <pc:sldMk cId="2257808619" sldId="325"/>
        </pc:sldMkLst>
      </pc:sldChg>
      <pc:sldChg chg="modSp new">
        <pc:chgData name="Ferree, Ian" userId="S::iferree@uiowa.edu::48416572-bf1f-4614-9c45-0a0c73431128" providerId="AD" clId="Web-{9373DA4E-1164-8B63-4213-FEC7CFFC4CC8}" dt="2025-04-21T02:46:11.289" v="26" actId="20577"/>
        <pc:sldMkLst>
          <pc:docMk/>
          <pc:sldMk cId="2445017185" sldId="326"/>
        </pc:sldMkLst>
      </pc:sldChg>
      <pc:sldChg chg="new">
        <pc:chgData name="Ferree, Ian" userId="S::iferree@uiowa.edu::48416572-bf1f-4614-9c45-0a0c73431128" providerId="AD" clId="Web-{9373DA4E-1164-8B63-4213-FEC7CFFC4CC8}" dt="2025-04-21T02:46:15.414" v="27"/>
        <pc:sldMkLst>
          <pc:docMk/>
          <pc:sldMk cId="3134577287" sldId="327"/>
        </pc:sldMkLst>
      </pc:sldChg>
      <pc:sldChg chg="modSp new">
        <pc:chgData name="Ferree, Ian" userId="S::iferree@uiowa.edu::48416572-bf1f-4614-9c45-0a0c73431128" providerId="AD" clId="Web-{9373DA4E-1164-8B63-4213-FEC7CFFC4CC8}" dt="2025-04-21T02:51:16.233" v="46" actId="20577"/>
        <pc:sldMkLst>
          <pc:docMk/>
          <pc:sldMk cId="2689399700" sldId="328"/>
        </pc:sldMkLst>
      </pc:sldChg>
      <pc:sldChg chg="new">
        <pc:chgData name="Ferree, Ian" userId="S::iferree@uiowa.edu::48416572-bf1f-4614-9c45-0a0c73431128" providerId="AD" clId="Web-{9373DA4E-1164-8B63-4213-FEC7CFFC4CC8}" dt="2025-04-21T02:51:21.281" v="47"/>
        <pc:sldMkLst>
          <pc:docMk/>
          <pc:sldMk cId="1927316627" sldId="329"/>
        </pc:sldMkLst>
      </pc:sldChg>
      <pc:sldChg chg="modSp new">
        <pc:chgData name="Ferree, Ian" userId="S::iferree@uiowa.edu::48416572-bf1f-4614-9c45-0a0c73431128" providerId="AD" clId="Web-{9373DA4E-1164-8B63-4213-FEC7CFFC4CC8}" dt="2025-04-21T03:36:59.439" v="190" actId="20577"/>
        <pc:sldMkLst>
          <pc:docMk/>
          <pc:sldMk cId="3478888192" sldId="330"/>
        </pc:sldMkLst>
      </pc:sldChg>
    </pc:docChg>
  </pc:docChgLst>
  <pc:docChgLst>
    <pc:chgData name="Ferree, Ian" userId="S::iferree@uiowa.edu::48416572-bf1f-4614-9c45-0a0c73431128" providerId="AD" clId="Web-{3D98A1DC-DA52-7887-5722-6118441A3BD6}"/>
    <pc:docChg chg="modSld">
      <pc:chgData name="Ferree, Ian" userId="S::iferree@uiowa.edu::48416572-bf1f-4614-9c45-0a0c73431128" providerId="AD" clId="Web-{3D98A1DC-DA52-7887-5722-6118441A3BD6}" dt="2025-04-17T16:08:36.909" v="5" actId="20577"/>
      <pc:docMkLst>
        <pc:docMk/>
      </pc:docMkLst>
      <pc:sldChg chg="modSp">
        <pc:chgData name="Ferree, Ian" userId="S::iferree@uiowa.edu::48416572-bf1f-4614-9c45-0a0c73431128" providerId="AD" clId="Web-{3D98A1DC-DA52-7887-5722-6118441A3BD6}" dt="2025-04-17T16:08:36.909" v="5" actId="20577"/>
        <pc:sldMkLst>
          <pc:docMk/>
          <pc:sldMk cId="3892510878" sldId="258"/>
        </pc:sldMkLst>
      </pc:sldChg>
    </pc:docChg>
  </pc:docChgLst>
  <pc:docChgLst>
    <pc:chgData name="Ferree, Ian" userId="48416572-bf1f-4614-9c45-0a0c73431128" providerId="ADAL" clId="{0BF169CE-431E-E645-B4C4-2CB437A2C3D2}"/>
    <pc:docChg chg="undo custSel addSld delSld modSld">
      <pc:chgData name="Ferree, Ian" userId="48416572-bf1f-4614-9c45-0a0c73431128" providerId="ADAL" clId="{0BF169CE-431E-E645-B4C4-2CB437A2C3D2}" dt="2025-05-01T18:02:12.928" v="55"/>
      <pc:docMkLst>
        <pc:docMk/>
      </pc:docMkLst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0" sldId="257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3892510878" sldId="258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0" sldId="259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0" sldId="260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0" sldId="261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0" sldId="263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0" sldId="265"/>
        </pc:sldMkLst>
      </pc:sldChg>
      <pc:sldChg chg="addSp delSp modSp del mod modClrScheme chgLayout">
        <pc:chgData name="Ferree, Ian" userId="48416572-bf1f-4614-9c45-0a0c73431128" providerId="ADAL" clId="{0BF169CE-431E-E645-B4C4-2CB437A2C3D2}" dt="2025-05-01T17:40:36.307" v="28" actId="2696"/>
        <pc:sldMkLst>
          <pc:docMk/>
          <pc:sldMk cId="3100679256" sldId="307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1112453150" sldId="333"/>
        </pc:sldMkLst>
      </pc:sldChg>
      <pc:sldChg chg="addSp modSp mod">
        <pc:chgData name="Ferree, Ian" userId="48416572-bf1f-4614-9c45-0a0c73431128" providerId="ADAL" clId="{0BF169CE-431E-E645-B4C4-2CB437A2C3D2}" dt="2025-05-01T18:00:55.077" v="52"/>
        <pc:sldMkLst>
          <pc:docMk/>
          <pc:sldMk cId="3392719257" sldId="335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0" sldId="336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506017248" sldId="337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3933779659" sldId="338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1957332630" sldId="339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2055944465" sldId="340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2403647732" sldId="341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813297921" sldId="342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3301196352" sldId="344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3734607131" sldId="345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75388371" sldId="346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1375275465" sldId="347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1072565211" sldId="348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2679683438" sldId="349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1127471308" sldId="350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2757413516" sldId="351"/>
        </pc:sldMkLst>
      </pc:sldChg>
      <pc:sldChg chg="addSp modSp">
        <pc:chgData name="Ferree, Ian" userId="48416572-bf1f-4614-9c45-0a0c73431128" providerId="ADAL" clId="{0BF169CE-431E-E645-B4C4-2CB437A2C3D2}" dt="2025-05-01T18:00:55.077" v="52"/>
        <pc:sldMkLst>
          <pc:docMk/>
          <pc:sldMk cId="121630046" sldId="352"/>
        </pc:sldMkLst>
      </pc:sldChg>
      <pc:sldChg chg="addSp delSp modSp">
        <pc:chgData name="Ferree, Ian" userId="48416572-bf1f-4614-9c45-0a0c73431128" providerId="ADAL" clId="{0BF169CE-431E-E645-B4C4-2CB437A2C3D2}" dt="2025-05-01T18:02:12.928" v="55"/>
        <pc:sldMkLst>
          <pc:docMk/>
          <pc:sldMk cId="3832208474" sldId="353"/>
        </pc:sldMkLst>
      </pc:sldChg>
      <pc:sldChg chg="addSp delSp modSp">
        <pc:chgData name="Ferree, Ian" userId="48416572-bf1f-4614-9c45-0a0c73431128" providerId="ADAL" clId="{0BF169CE-431E-E645-B4C4-2CB437A2C3D2}" dt="2025-05-01T18:01:48.887" v="54"/>
        <pc:sldMkLst>
          <pc:docMk/>
          <pc:sldMk cId="3018110037" sldId="354"/>
        </pc:sldMkLst>
      </pc:sldChg>
      <pc:sldChg chg="addSp delSp modSp">
        <pc:chgData name="Ferree, Ian" userId="48416572-bf1f-4614-9c45-0a0c73431128" providerId="ADAL" clId="{0BF169CE-431E-E645-B4C4-2CB437A2C3D2}" dt="2025-05-01T18:01:29.653" v="53"/>
        <pc:sldMkLst>
          <pc:docMk/>
          <pc:sldMk cId="3117356270" sldId="355"/>
        </pc:sldMkLst>
      </pc:sldChg>
      <pc:sldChg chg="modSp new mod">
        <pc:chgData name="Ferree, Ian" userId="48416572-bf1f-4614-9c45-0a0c73431128" providerId="ADAL" clId="{0BF169CE-431E-E645-B4C4-2CB437A2C3D2}" dt="2025-05-01T17:40:33.753" v="27" actId="20577"/>
        <pc:sldMkLst>
          <pc:docMk/>
          <pc:sldMk cId="744303299" sldId="356"/>
        </pc:sldMkLst>
      </pc:sldChg>
      <pc:sldChg chg="addSp modSp new mod">
        <pc:chgData name="Ferree, Ian" userId="48416572-bf1f-4614-9c45-0a0c73431128" providerId="ADAL" clId="{0BF169CE-431E-E645-B4C4-2CB437A2C3D2}" dt="2025-05-01T18:00:55.077" v="52"/>
        <pc:sldMkLst>
          <pc:docMk/>
          <pc:sldMk cId="1155297317" sldId="357"/>
        </pc:sldMkLst>
      </pc:sldChg>
    </pc:docChg>
  </pc:docChgLst>
  <pc:docChgLst>
    <pc:chgData name="Ogbodo, Raphael N" userId="176a253a-c51e-4cb9-bad6-40c5513cb23b" providerId="ADAL" clId="{A99B99CB-1024-4DA0-8981-14426188AEE1}"/>
    <pc:docChg chg="undo custSel addSld delSld modSld sldOrd">
      <pc:chgData name="Ogbodo, Raphael N" userId="176a253a-c51e-4cb9-bad6-40c5513cb23b" providerId="ADAL" clId="{A99B99CB-1024-4DA0-8981-14426188AEE1}" dt="2025-05-05T22:25:36.426" v="3829" actId="1035"/>
      <pc:docMkLst>
        <pc:docMk/>
      </pc:docMkLst>
      <pc:sldChg chg="modSp add mod">
        <pc:chgData name="Ogbodo, Raphael N" userId="176a253a-c51e-4cb9-bad6-40c5513cb23b" providerId="ADAL" clId="{A99B99CB-1024-4DA0-8981-14426188AEE1}" dt="2025-04-28T15:30:43.962" v="32" actId="14100"/>
        <pc:sldMkLst>
          <pc:docMk/>
          <pc:sldMk cId="0" sldId="257"/>
        </pc:sldMkLst>
      </pc:sldChg>
      <pc:sldChg chg="modSp mod">
        <pc:chgData name="Ogbodo, Raphael N" userId="176a253a-c51e-4cb9-bad6-40c5513cb23b" providerId="ADAL" clId="{A99B99CB-1024-4DA0-8981-14426188AEE1}" dt="2025-04-28T22:43:19.498" v="1242" actId="20577"/>
        <pc:sldMkLst>
          <pc:docMk/>
          <pc:sldMk cId="3892510878" sldId="258"/>
        </pc:sldMkLst>
      </pc:sldChg>
      <pc:sldChg chg="addSp delSp modSp add mod">
        <pc:chgData name="Ogbodo, Raphael N" userId="176a253a-c51e-4cb9-bad6-40c5513cb23b" providerId="ADAL" clId="{A99B99CB-1024-4DA0-8981-14426188AEE1}" dt="2025-04-28T19:25:00.059" v="802" actId="1038"/>
        <pc:sldMkLst>
          <pc:docMk/>
          <pc:sldMk cId="0" sldId="259"/>
        </pc:sldMkLst>
      </pc:sldChg>
      <pc:sldChg chg="addSp modSp add mod">
        <pc:chgData name="Ogbodo, Raphael N" userId="176a253a-c51e-4cb9-bad6-40c5513cb23b" providerId="ADAL" clId="{A99B99CB-1024-4DA0-8981-14426188AEE1}" dt="2025-05-05T19:38:24.450" v="3092" actId="20577"/>
        <pc:sldMkLst>
          <pc:docMk/>
          <pc:sldMk cId="0" sldId="260"/>
        </pc:sldMkLst>
      </pc:sldChg>
      <pc:sldChg chg="modSp add mod">
        <pc:chgData name="Ogbodo, Raphael N" userId="176a253a-c51e-4cb9-bad6-40c5513cb23b" providerId="ADAL" clId="{A99B99CB-1024-4DA0-8981-14426188AEE1}" dt="2025-04-28T19:29:03.308" v="919" actId="1076"/>
        <pc:sldMkLst>
          <pc:docMk/>
          <pc:sldMk cId="0" sldId="261"/>
        </pc:sldMkLst>
      </pc:sldChg>
      <pc:sldChg chg="addSp delSp modSp add mod ord">
        <pc:chgData name="Ogbodo, Raphael N" userId="176a253a-c51e-4cb9-bad6-40c5513cb23b" providerId="ADAL" clId="{A99B99CB-1024-4DA0-8981-14426188AEE1}" dt="2025-04-28T22:31:50.311" v="1092"/>
        <pc:sldMkLst>
          <pc:docMk/>
          <pc:sldMk cId="0" sldId="262"/>
        </pc:sldMkLst>
      </pc:sldChg>
      <pc:sldChg chg="modSp add mod">
        <pc:chgData name="Ogbodo, Raphael N" userId="176a253a-c51e-4cb9-bad6-40c5513cb23b" providerId="ADAL" clId="{A99B99CB-1024-4DA0-8981-14426188AEE1}" dt="2025-05-05T19:52:34.430" v="3298" actId="113"/>
        <pc:sldMkLst>
          <pc:docMk/>
          <pc:sldMk cId="0" sldId="263"/>
        </pc:sldMkLst>
      </pc:sldChg>
      <pc:sldChg chg="add del">
        <pc:chgData name="Ogbodo, Raphael N" userId="176a253a-c51e-4cb9-bad6-40c5513cb23b" providerId="ADAL" clId="{A99B99CB-1024-4DA0-8981-14426188AEE1}" dt="2025-04-28T19:23:31.810" v="786" actId="2696"/>
        <pc:sldMkLst>
          <pc:docMk/>
          <pc:sldMk cId="0" sldId="264"/>
        </pc:sldMkLst>
      </pc:sldChg>
      <pc:sldChg chg="addSp delSp modSp add mod">
        <pc:chgData name="Ogbodo, Raphael N" userId="176a253a-c51e-4cb9-bad6-40c5513cb23b" providerId="ADAL" clId="{A99B99CB-1024-4DA0-8981-14426188AEE1}" dt="2025-05-05T22:17:49.201" v="3605" actId="20577"/>
        <pc:sldMkLst>
          <pc:docMk/>
          <pc:sldMk cId="0" sldId="265"/>
        </pc:sldMkLst>
      </pc:sldChg>
      <pc:sldChg chg="modSp mod">
        <pc:chgData name="Ogbodo, Raphael N" userId="176a253a-c51e-4cb9-bad6-40c5513cb23b" providerId="ADAL" clId="{A99B99CB-1024-4DA0-8981-14426188AEE1}" dt="2025-04-28T14:36:15.013" v="6" actId="27636"/>
        <pc:sldMkLst>
          <pc:docMk/>
          <pc:sldMk cId="3100679256" sldId="307"/>
        </pc:sldMkLst>
      </pc:sldChg>
      <pc:sldChg chg="del">
        <pc:chgData name="Ogbodo, Raphael N" userId="176a253a-c51e-4cb9-bad6-40c5513cb23b" providerId="ADAL" clId="{A99B99CB-1024-4DA0-8981-14426188AEE1}" dt="2025-04-28T14:54:35.503" v="18" actId="2696"/>
        <pc:sldMkLst>
          <pc:docMk/>
          <pc:sldMk cId="139870583" sldId="308"/>
        </pc:sldMkLst>
      </pc:sldChg>
      <pc:sldChg chg="modSp mod">
        <pc:chgData name="Ogbodo, Raphael N" userId="176a253a-c51e-4cb9-bad6-40c5513cb23b" providerId="ADAL" clId="{A99B99CB-1024-4DA0-8981-14426188AEE1}" dt="2025-05-05T20:01:23.262" v="3383" actId="20577"/>
        <pc:sldMkLst>
          <pc:docMk/>
          <pc:sldMk cId="1112453150" sldId="333"/>
        </pc:sldMkLst>
      </pc:sldChg>
      <pc:sldChg chg="addSp modSp mod modAnim modShow">
        <pc:chgData name="Ogbodo, Raphael N" userId="176a253a-c51e-4cb9-bad6-40c5513cb23b" providerId="ADAL" clId="{A99B99CB-1024-4DA0-8981-14426188AEE1}" dt="2025-05-05T20:01:54.746" v="3385" actId="729"/>
        <pc:sldMkLst>
          <pc:docMk/>
          <pc:sldMk cId="3392719257" sldId="335"/>
        </pc:sldMkLst>
      </pc:sldChg>
      <pc:sldChg chg="add">
        <pc:chgData name="Ogbodo, Raphael N" userId="176a253a-c51e-4cb9-bad6-40c5513cb23b" providerId="ADAL" clId="{A99B99CB-1024-4DA0-8981-14426188AEE1}" dt="2025-04-28T15:27:40.572" v="21"/>
        <pc:sldMkLst>
          <pc:docMk/>
          <pc:sldMk cId="0" sldId="336"/>
        </pc:sldMkLst>
      </pc:sldChg>
      <pc:sldChg chg="addSp delSp modSp new mod">
        <pc:chgData name="Ogbodo, Raphael N" userId="176a253a-c51e-4cb9-bad6-40c5513cb23b" providerId="ADAL" clId="{A99B99CB-1024-4DA0-8981-14426188AEE1}" dt="2025-04-28T19:29:49.452" v="948" actId="1076"/>
        <pc:sldMkLst>
          <pc:docMk/>
          <pc:sldMk cId="506017248" sldId="337"/>
        </pc:sldMkLst>
      </pc:sldChg>
      <pc:sldChg chg="addSp delSp modSp add mod">
        <pc:chgData name="Ogbodo, Raphael N" userId="176a253a-c51e-4cb9-bad6-40c5513cb23b" providerId="ADAL" clId="{A99B99CB-1024-4DA0-8981-14426188AEE1}" dt="2025-04-28T19:29:58.413" v="949"/>
        <pc:sldMkLst>
          <pc:docMk/>
          <pc:sldMk cId="3933779659" sldId="338"/>
        </pc:sldMkLst>
      </pc:sldChg>
      <pc:sldChg chg="addSp delSp modSp add mod">
        <pc:chgData name="Ogbodo, Raphael N" userId="176a253a-c51e-4cb9-bad6-40c5513cb23b" providerId="ADAL" clId="{A99B99CB-1024-4DA0-8981-14426188AEE1}" dt="2025-04-28T19:30:02.715" v="950"/>
        <pc:sldMkLst>
          <pc:docMk/>
          <pc:sldMk cId="1957332630" sldId="339"/>
        </pc:sldMkLst>
      </pc:sldChg>
      <pc:sldChg chg="addSp delSp modSp add mod">
        <pc:chgData name="Ogbodo, Raphael N" userId="176a253a-c51e-4cb9-bad6-40c5513cb23b" providerId="ADAL" clId="{A99B99CB-1024-4DA0-8981-14426188AEE1}" dt="2025-04-28T19:30:06.341" v="951"/>
        <pc:sldMkLst>
          <pc:docMk/>
          <pc:sldMk cId="2055944465" sldId="340"/>
        </pc:sldMkLst>
      </pc:sldChg>
      <pc:sldChg chg="addSp delSp modSp add mod">
        <pc:chgData name="Ogbodo, Raphael N" userId="176a253a-c51e-4cb9-bad6-40c5513cb23b" providerId="ADAL" clId="{A99B99CB-1024-4DA0-8981-14426188AEE1}" dt="2025-04-28T19:30:10.371" v="952"/>
        <pc:sldMkLst>
          <pc:docMk/>
          <pc:sldMk cId="2403647732" sldId="341"/>
        </pc:sldMkLst>
      </pc:sldChg>
      <pc:sldChg chg="addSp delSp modSp add mod">
        <pc:chgData name="Ogbodo, Raphael N" userId="176a253a-c51e-4cb9-bad6-40c5513cb23b" providerId="ADAL" clId="{A99B99CB-1024-4DA0-8981-14426188AEE1}" dt="2025-04-28T19:30:20.807" v="954" actId="1076"/>
        <pc:sldMkLst>
          <pc:docMk/>
          <pc:sldMk cId="813297921" sldId="342"/>
        </pc:sldMkLst>
      </pc:sldChg>
      <pc:sldChg chg="add del">
        <pc:chgData name="Ogbodo, Raphael N" userId="176a253a-c51e-4cb9-bad6-40c5513cb23b" providerId="ADAL" clId="{A99B99CB-1024-4DA0-8981-14426188AEE1}" dt="2025-04-28T18:53:00.799" v="288" actId="2696"/>
        <pc:sldMkLst>
          <pc:docMk/>
          <pc:sldMk cId="1136577088" sldId="343"/>
        </pc:sldMkLst>
      </pc:sldChg>
      <pc:sldChg chg="addSp delSp modSp add mod">
        <pc:chgData name="Ogbodo, Raphael N" userId="176a253a-c51e-4cb9-bad6-40c5513cb23b" providerId="ADAL" clId="{A99B99CB-1024-4DA0-8981-14426188AEE1}" dt="2025-04-28T19:32:18.246" v="983" actId="122"/>
        <pc:sldMkLst>
          <pc:docMk/>
          <pc:sldMk cId="3301196352" sldId="344"/>
        </pc:sldMkLst>
      </pc:sldChg>
      <pc:sldChg chg="addSp delSp modSp add mod">
        <pc:chgData name="Ogbodo, Raphael N" userId="176a253a-c51e-4cb9-bad6-40c5513cb23b" providerId="ADAL" clId="{A99B99CB-1024-4DA0-8981-14426188AEE1}" dt="2025-04-28T19:42:37.436" v="992" actId="1076"/>
        <pc:sldMkLst>
          <pc:docMk/>
          <pc:sldMk cId="3734607131" sldId="345"/>
        </pc:sldMkLst>
      </pc:sldChg>
      <pc:sldChg chg="addSp delSp modSp add mod">
        <pc:chgData name="Ogbodo, Raphael N" userId="176a253a-c51e-4cb9-bad6-40c5513cb23b" providerId="ADAL" clId="{A99B99CB-1024-4DA0-8981-14426188AEE1}" dt="2025-05-05T22:21:41.902" v="3805" actId="1036"/>
        <pc:sldMkLst>
          <pc:docMk/>
          <pc:sldMk cId="75388371" sldId="346"/>
        </pc:sldMkLst>
      </pc:sldChg>
      <pc:sldChg chg="addSp delSp modSp add mod">
        <pc:chgData name="Ogbodo, Raphael N" userId="176a253a-c51e-4cb9-bad6-40c5513cb23b" providerId="ADAL" clId="{A99B99CB-1024-4DA0-8981-14426188AEE1}" dt="2025-05-05T22:21:24.564" v="3796" actId="1038"/>
        <pc:sldMkLst>
          <pc:docMk/>
          <pc:sldMk cId="1375275465" sldId="347"/>
        </pc:sldMkLst>
      </pc:sldChg>
      <pc:sldChg chg="addSp delSp modSp add mod">
        <pc:chgData name="Ogbodo, Raphael N" userId="176a253a-c51e-4cb9-bad6-40c5513cb23b" providerId="ADAL" clId="{A99B99CB-1024-4DA0-8981-14426188AEE1}" dt="2025-05-02T00:55:20.485" v="2725" actId="1038"/>
        <pc:sldMkLst>
          <pc:docMk/>
          <pc:sldMk cId="1072565211" sldId="348"/>
        </pc:sldMkLst>
      </pc:sldChg>
      <pc:sldChg chg="addSp delSp modSp mod ord">
        <pc:chgData name="Ogbodo, Raphael N" userId="176a253a-c51e-4cb9-bad6-40c5513cb23b" providerId="ADAL" clId="{A99B99CB-1024-4DA0-8981-14426188AEE1}" dt="2025-05-05T22:19:18.685" v="3750" actId="1037"/>
        <pc:sldMkLst>
          <pc:docMk/>
          <pc:sldMk cId="1127471308" sldId="350"/>
        </pc:sldMkLst>
      </pc:sldChg>
      <pc:sldChg chg="modSp mod">
        <pc:chgData name="Ogbodo, Raphael N" userId="176a253a-c51e-4cb9-bad6-40c5513cb23b" providerId="ADAL" clId="{A99B99CB-1024-4DA0-8981-14426188AEE1}" dt="2025-05-02T01:02:15.762" v="2781"/>
        <pc:sldMkLst>
          <pc:docMk/>
          <pc:sldMk cId="121630046" sldId="352"/>
        </pc:sldMkLst>
      </pc:sldChg>
      <pc:sldChg chg="modSp mod">
        <pc:chgData name="Ogbodo, Raphael N" userId="176a253a-c51e-4cb9-bad6-40c5513cb23b" providerId="ADAL" clId="{A99B99CB-1024-4DA0-8981-14426188AEE1}" dt="2025-05-05T19:38:02.641" v="3086" actId="1038"/>
        <pc:sldMkLst>
          <pc:docMk/>
          <pc:sldMk cId="1155297317" sldId="357"/>
        </pc:sldMkLst>
      </pc:sldChg>
      <pc:sldChg chg="addSp delSp modSp add mod">
        <pc:chgData name="Ogbodo, Raphael N" userId="176a253a-c51e-4cb9-bad6-40c5513cb23b" providerId="ADAL" clId="{A99B99CB-1024-4DA0-8981-14426188AEE1}" dt="2025-05-02T00:19:21.324" v="2463" actId="27636"/>
        <pc:sldMkLst>
          <pc:docMk/>
          <pc:sldMk cId="2957361599" sldId="358"/>
        </pc:sldMkLst>
      </pc:sldChg>
      <pc:sldChg chg="addSp delSp modSp add del mod">
        <pc:chgData name="Ogbodo, Raphael N" userId="176a253a-c51e-4cb9-bad6-40c5513cb23b" providerId="ADAL" clId="{A99B99CB-1024-4DA0-8981-14426188AEE1}" dt="2025-05-02T00:16:06.170" v="2430" actId="2696"/>
        <pc:sldMkLst>
          <pc:docMk/>
          <pc:sldMk cId="2901524957" sldId="359"/>
        </pc:sldMkLst>
      </pc:sldChg>
      <pc:sldChg chg="addSp delSp modSp add mod setBg">
        <pc:chgData name="Ogbodo, Raphael N" userId="176a253a-c51e-4cb9-bad6-40c5513cb23b" providerId="ADAL" clId="{A99B99CB-1024-4DA0-8981-14426188AEE1}" dt="2025-05-02T00:33:27.190" v="2649" actId="478"/>
        <pc:sldMkLst>
          <pc:docMk/>
          <pc:sldMk cId="2663044509" sldId="360"/>
        </pc:sldMkLst>
      </pc:sldChg>
      <pc:sldChg chg="modSp mod">
        <pc:chgData name="Ogbodo, Raphael N" userId="176a253a-c51e-4cb9-bad6-40c5513cb23b" providerId="ADAL" clId="{A99B99CB-1024-4DA0-8981-14426188AEE1}" dt="2025-05-05T22:25:36.426" v="3829" actId="1035"/>
        <pc:sldMkLst>
          <pc:docMk/>
          <pc:sldMk cId="5160854" sldId="362"/>
        </pc:sldMkLst>
      </pc:sldChg>
    </pc:docChg>
  </pc:docChgLst>
  <pc:docChgLst>
    <pc:chgData name="Ferree, Ian" userId="S::iferree@uiowa.edu::48416572-bf1f-4614-9c45-0a0c73431128" providerId="AD" clId="Web-{0B62FAB8-9E98-C0B8-2B39-4AED855FBB86}"/>
    <pc:docChg chg="modSld">
      <pc:chgData name="Ferree, Ian" userId="S::iferree@uiowa.edu::48416572-bf1f-4614-9c45-0a0c73431128" providerId="AD" clId="Web-{0B62FAB8-9E98-C0B8-2B39-4AED855FBB86}" dt="2025-05-05T01:21:23.859" v="18"/>
      <pc:docMkLst>
        <pc:docMk/>
      </pc:docMkLst>
      <pc:sldChg chg="addSp">
        <pc:chgData name="Ferree, Ian" userId="S::iferree@uiowa.edu::48416572-bf1f-4614-9c45-0a0c73431128" providerId="AD" clId="Web-{0B62FAB8-9E98-C0B8-2B39-4AED855FBB86}" dt="2025-05-05T01:21:18.281" v="16"/>
        <pc:sldMkLst>
          <pc:docMk/>
          <pc:sldMk cId="3832208474" sldId="353"/>
        </pc:sldMkLst>
      </pc:sldChg>
      <pc:sldChg chg="addSp">
        <pc:chgData name="Ferree, Ian" userId="S::iferree@uiowa.edu::48416572-bf1f-4614-9c45-0a0c73431128" providerId="AD" clId="Web-{0B62FAB8-9E98-C0B8-2B39-4AED855FBB86}" dt="2025-05-05T01:21:21.390" v="17"/>
        <pc:sldMkLst>
          <pc:docMk/>
          <pc:sldMk cId="3018110037" sldId="354"/>
        </pc:sldMkLst>
      </pc:sldChg>
      <pc:sldChg chg="addSp">
        <pc:chgData name="Ferree, Ian" userId="S::iferree@uiowa.edu::48416572-bf1f-4614-9c45-0a0c73431128" providerId="AD" clId="Web-{0B62FAB8-9E98-C0B8-2B39-4AED855FBB86}" dt="2025-05-05T01:21:23.859" v="18"/>
        <pc:sldMkLst>
          <pc:docMk/>
          <pc:sldMk cId="3117356270" sldId="355"/>
        </pc:sldMkLst>
      </pc:sldChg>
      <pc:sldChg chg="addSp delSp modSp">
        <pc:chgData name="Ferree, Ian" userId="S::iferree@uiowa.edu::48416572-bf1f-4614-9c45-0a0c73431128" providerId="AD" clId="Web-{0B62FAB8-9E98-C0B8-2B39-4AED855FBB86}" dt="2025-05-05T01:21:07.890" v="15"/>
        <pc:sldMkLst>
          <pc:docMk/>
          <pc:sldMk cId="1155297317" sldId="357"/>
        </pc:sldMkLst>
      </pc:sldChg>
    </pc:docChg>
  </pc:docChgLst>
  <pc:docChgLst>
    <pc:chgData name="Ferree, Ian" userId="S::iferree@uiowa.edu::48416572-bf1f-4614-9c45-0a0c73431128" providerId="AD" clId="Web-{BEDD61DD-A737-9CD8-87EE-DCDC2AFB893D}"/>
    <pc:docChg chg="modSld">
      <pc:chgData name="Ferree, Ian" userId="S::iferree@uiowa.edu::48416572-bf1f-4614-9c45-0a0c73431128" providerId="AD" clId="Web-{BEDD61DD-A737-9CD8-87EE-DCDC2AFB893D}" dt="2025-05-03T23:36:35.379" v="10" actId="20577"/>
      <pc:docMkLst>
        <pc:docMk/>
      </pc:docMkLst>
      <pc:sldChg chg="modSp">
        <pc:chgData name="Ferree, Ian" userId="S::iferree@uiowa.edu::48416572-bf1f-4614-9c45-0a0c73431128" providerId="AD" clId="Web-{BEDD61DD-A737-9CD8-87EE-DCDC2AFB893D}" dt="2025-05-03T23:36:35.379" v="10" actId="20577"/>
        <pc:sldMkLst>
          <pc:docMk/>
          <pc:sldMk cId="1375275465" sldId="347"/>
        </pc:sldMkLst>
      </pc:sldChg>
      <pc:sldChg chg="modSp">
        <pc:chgData name="Ferree, Ian" userId="S::iferree@uiowa.edu::48416572-bf1f-4614-9c45-0a0c73431128" providerId="AD" clId="Web-{BEDD61DD-A737-9CD8-87EE-DCDC2AFB893D}" dt="2025-05-03T22:42:50.806" v="4" actId="1076"/>
        <pc:sldMkLst>
          <pc:docMk/>
          <pc:sldMk cId="3117356270" sldId="355"/>
        </pc:sldMkLst>
      </pc:sldChg>
    </pc:docChg>
  </pc:docChgLst>
  <pc:docChgLst>
    <pc:chgData name="Ferree, Ian" userId="S::iferree@uiowa.edu::48416572-bf1f-4614-9c45-0a0c73431128" providerId="AD" clId="Web-{62D0C3A3-0DA8-D78B-606A-E758322929BA}"/>
    <pc:docChg chg="addSld delSld modSld sldOrd">
      <pc:chgData name="Ferree, Ian" userId="S::iferree@uiowa.edu::48416572-bf1f-4614-9c45-0a0c73431128" providerId="AD" clId="Web-{62D0C3A3-0DA8-D78B-606A-E758322929BA}" dt="2025-05-01T16:45:11.324" v="47" actId="20577"/>
      <pc:docMkLst>
        <pc:docMk/>
      </pc:docMkLst>
      <pc:sldChg chg="del">
        <pc:chgData name="Ferree, Ian" userId="S::iferree@uiowa.edu::48416572-bf1f-4614-9c45-0a0c73431128" providerId="AD" clId="Web-{62D0C3A3-0DA8-D78B-606A-E758322929BA}" dt="2025-05-01T15:46:36.839" v="0"/>
        <pc:sldMkLst>
          <pc:docMk/>
          <pc:sldMk cId="3694740670" sldId="309"/>
        </pc:sldMkLst>
      </pc:sldChg>
      <pc:sldChg chg="ord">
        <pc:chgData name="Ferree, Ian" userId="S::iferree@uiowa.edu::48416572-bf1f-4614-9c45-0a0c73431128" providerId="AD" clId="Web-{62D0C3A3-0DA8-D78B-606A-E758322929BA}" dt="2025-05-01T15:50:53.260" v="1"/>
        <pc:sldMkLst>
          <pc:docMk/>
          <pc:sldMk cId="3392719257" sldId="335"/>
        </pc:sldMkLst>
      </pc:sldChg>
      <pc:sldChg chg="ord">
        <pc:chgData name="Ferree, Ian" userId="S::iferree@uiowa.edu::48416572-bf1f-4614-9c45-0a0c73431128" providerId="AD" clId="Web-{62D0C3A3-0DA8-D78B-606A-E758322929BA}" dt="2025-05-01T15:50:57.416" v="2"/>
        <pc:sldMkLst>
          <pc:docMk/>
          <pc:sldMk cId="1375275465" sldId="347"/>
        </pc:sldMkLst>
      </pc:sldChg>
      <pc:sldChg chg="modSp new">
        <pc:chgData name="Ferree, Ian" userId="S::iferree@uiowa.edu::48416572-bf1f-4614-9c45-0a0c73431128" providerId="AD" clId="Web-{62D0C3A3-0DA8-D78B-606A-E758322929BA}" dt="2025-05-01T16:44:46.231" v="22" actId="20577"/>
        <pc:sldMkLst>
          <pc:docMk/>
          <pc:sldMk cId="3832208474" sldId="353"/>
        </pc:sldMkLst>
      </pc:sldChg>
      <pc:sldChg chg="modSp new">
        <pc:chgData name="Ferree, Ian" userId="S::iferree@uiowa.edu::48416572-bf1f-4614-9c45-0a0c73431128" providerId="AD" clId="Web-{62D0C3A3-0DA8-D78B-606A-E758322929BA}" dt="2025-05-01T16:44:59.684" v="36" actId="20577"/>
        <pc:sldMkLst>
          <pc:docMk/>
          <pc:sldMk cId="3018110037" sldId="354"/>
        </pc:sldMkLst>
      </pc:sldChg>
      <pc:sldChg chg="modSp new">
        <pc:chgData name="Ferree, Ian" userId="S::iferree@uiowa.edu::48416572-bf1f-4614-9c45-0a0c73431128" providerId="AD" clId="Web-{62D0C3A3-0DA8-D78B-606A-E758322929BA}" dt="2025-05-01T16:45:11.324" v="47" actId="20577"/>
        <pc:sldMkLst>
          <pc:docMk/>
          <pc:sldMk cId="3117356270" sldId="355"/>
        </pc:sldMkLst>
      </pc:sldChg>
    </pc:docChg>
  </pc:docChgLst>
  <pc:docChgLst>
    <pc:chgData name="Ferree, Ian" userId="S::iferree@uiowa.edu::48416572-bf1f-4614-9c45-0a0c73431128" providerId="AD" clId="Web-{0A8C7414-4204-2652-63EA-7C3E07ED2642}"/>
    <pc:docChg chg="modSld">
      <pc:chgData name="Ferree, Ian" userId="S::iferree@uiowa.edu::48416572-bf1f-4614-9c45-0a0c73431128" providerId="AD" clId="Web-{0A8C7414-4204-2652-63EA-7C3E07ED2642}" dt="2025-05-05T01:53:33.517" v="72" actId="20577"/>
      <pc:docMkLst>
        <pc:docMk/>
      </pc:docMkLst>
      <pc:sldChg chg="delSp modSp">
        <pc:chgData name="Ferree, Ian" userId="S::iferree@uiowa.edu::48416572-bf1f-4614-9c45-0a0c73431128" providerId="AD" clId="Web-{0A8C7414-4204-2652-63EA-7C3E07ED2642}" dt="2025-05-05T01:22:27.759" v="5"/>
        <pc:sldMkLst>
          <pc:docMk/>
          <pc:sldMk cId="3832208474" sldId="353"/>
        </pc:sldMkLst>
      </pc:sldChg>
      <pc:sldChg chg="addSp delSp modSp">
        <pc:chgData name="Ferree, Ian" userId="S::iferree@uiowa.edu::48416572-bf1f-4614-9c45-0a0c73431128" providerId="AD" clId="Web-{0A8C7414-4204-2652-63EA-7C3E07ED2642}" dt="2025-05-05T01:23:12.934" v="15"/>
        <pc:sldMkLst>
          <pc:docMk/>
          <pc:sldMk cId="3018110037" sldId="354"/>
        </pc:sldMkLst>
      </pc:sldChg>
      <pc:sldChg chg="addSp delSp modSp">
        <pc:chgData name="Ferree, Ian" userId="S::iferree@uiowa.edu::48416572-bf1f-4614-9c45-0a0c73431128" providerId="AD" clId="Web-{0A8C7414-4204-2652-63EA-7C3E07ED2642}" dt="2025-05-05T01:23:07.996" v="14"/>
        <pc:sldMkLst>
          <pc:docMk/>
          <pc:sldMk cId="3117356270" sldId="355"/>
        </pc:sldMkLst>
      </pc:sldChg>
      <pc:sldChg chg="modSp">
        <pc:chgData name="Ferree, Ian" userId="S::iferree@uiowa.edu::48416572-bf1f-4614-9c45-0a0c73431128" providerId="AD" clId="Web-{0A8C7414-4204-2652-63EA-7C3E07ED2642}" dt="2025-05-05T01:53:33.517" v="72" actId="20577"/>
        <pc:sldMkLst>
          <pc:docMk/>
          <pc:sldMk cId="1155297317" sldId="357"/>
        </pc:sldMkLst>
      </pc:sldChg>
    </pc:docChg>
  </pc:docChgLst>
  <pc:docChgLst>
    <pc:chgData name="Ferree, Ian" userId="S::iferree@uiowa.edu::48416572-bf1f-4614-9c45-0a0c73431128" providerId="AD" clId="Web-{36E23DDC-3942-AC5F-6FD2-33B77197361E}"/>
    <pc:docChg chg="mod addSld delSld modSld sldOrd modMainMaster">
      <pc:chgData name="Ferree, Ian" userId="S::iferree@uiowa.edu::48416572-bf1f-4614-9c45-0a0c73431128" providerId="AD" clId="Web-{36E23DDC-3942-AC5F-6FD2-33B77197361E}" dt="2025-04-23T22:40:49.879" v="127" actId="1076"/>
      <pc:docMkLst>
        <pc:docMk/>
      </pc:docMkLst>
      <pc:sldChg chg="delSp mod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3892510878" sldId="258"/>
        </pc:sldMkLst>
      </pc:sldChg>
      <pc:sldChg chg="delSp modSp mod ord modClrScheme chgLayout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3987231189" sldId="267"/>
        </pc:sldMkLst>
      </pc:sldChg>
      <pc:sldChg chg="delSp modSp mod modClrScheme chgLayout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3100679256" sldId="307"/>
        </pc:sldMkLst>
      </pc:sldChg>
      <pc:sldChg chg="delSp mod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139870583" sldId="308"/>
        </pc:sldMkLst>
      </pc:sldChg>
      <pc:sldChg chg="addSp delSp modSp">
        <pc:chgData name="Ferree, Ian" userId="S::iferree@uiowa.edu::48416572-bf1f-4614-9c45-0a0c73431128" providerId="AD" clId="Web-{36E23DDC-3942-AC5F-6FD2-33B77197361E}" dt="2025-04-23T22:37:16.758" v="104"/>
        <pc:sldMkLst>
          <pc:docMk/>
          <pc:sldMk cId="3694740670" sldId="309"/>
        </pc:sldMkLst>
      </pc:sldChg>
      <pc:sldChg chg="del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2546921037" sldId="311"/>
        </pc:sldMkLst>
      </pc:sldChg>
      <pc:sldChg chg="del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1482561967" sldId="313"/>
        </pc:sldMkLst>
      </pc:sldChg>
      <pc:sldChg chg="delSp mod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2568323484" sldId="315"/>
        </pc:sldMkLst>
      </pc:sldChg>
      <pc:sldChg chg="del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1899235538" sldId="317"/>
        </pc:sldMkLst>
      </pc:sldChg>
      <pc:sldChg chg="del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814114284" sldId="319"/>
        </pc:sldMkLst>
      </pc:sldChg>
      <pc:sldChg chg="del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1906919431" sldId="321"/>
        </pc:sldMkLst>
      </pc:sldChg>
      <pc:sldChg chg="del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1359863984" sldId="323"/>
        </pc:sldMkLst>
      </pc:sldChg>
      <pc:sldChg chg="del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2257808619" sldId="325"/>
        </pc:sldMkLst>
      </pc:sldChg>
      <pc:sldChg chg="del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3134577287" sldId="327"/>
        </pc:sldMkLst>
      </pc:sldChg>
      <pc:sldChg chg="del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1927316627" sldId="329"/>
        </pc:sldMkLst>
      </pc:sldChg>
      <pc:sldChg chg="del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3478888192" sldId="330"/>
        </pc:sldMkLst>
      </pc:sldChg>
      <pc:sldChg chg="del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676767858" sldId="331"/>
        </pc:sldMkLst>
      </pc:sldChg>
      <pc:sldChg chg="delSp modSp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2569998011" sldId="332"/>
        </pc:sldMkLst>
      </pc:sldChg>
      <pc:sldChg chg="delSp modSp new">
        <pc:chgData name="Ferree, Ian" userId="S::iferree@uiowa.edu::48416572-bf1f-4614-9c45-0a0c73431128" providerId="AD" clId="Web-{36E23DDC-3942-AC5F-6FD2-33B77197361E}" dt="2025-04-23T22:34:20.670" v="95"/>
        <pc:sldMkLst>
          <pc:docMk/>
          <pc:sldMk cId="1112453150" sldId="333"/>
        </pc:sldMkLst>
      </pc:sldChg>
      <pc:sldChg chg="addSp delSp modSp new mod modClrScheme chgLayout">
        <pc:chgData name="Ferree, Ian" userId="S::iferree@uiowa.edu::48416572-bf1f-4614-9c45-0a0c73431128" providerId="AD" clId="Web-{36E23DDC-3942-AC5F-6FD2-33B77197361E}" dt="2025-04-23T22:40:49.879" v="127" actId="1076"/>
        <pc:sldMkLst>
          <pc:docMk/>
          <pc:sldMk cId="3311020341" sldId="334"/>
        </pc:sldMkLst>
      </pc:sldChg>
      <pc:sldChg chg="new del">
        <pc:chgData name="Ferree, Ian" userId="S::iferree@uiowa.edu::48416572-bf1f-4614-9c45-0a0c73431128" providerId="AD" clId="Web-{36E23DDC-3942-AC5F-6FD2-33B77197361E}" dt="2025-04-23T22:07:19.816" v="3"/>
        <pc:sldMkLst>
          <pc:docMk/>
          <pc:sldMk cId="4213248297" sldId="334"/>
        </pc:sldMkLst>
      </pc:sldChg>
      <pc:sldMasterChg chg="mod modSldLayout">
        <pc:chgData name="Ferree, Ian" userId="S::iferree@uiowa.edu::48416572-bf1f-4614-9c45-0a0c73431128" providerId="AD" clId="Web-{36E23DDC-3942-AC5F-6FD2-33B77197361E}" dt="2025-04-23T22:37:29.743" v="118"/>
        <pc:sldMasterMkLst>
          <pc:docMk/>
          <pc:sldMasterMk cId="2970061491" sldId="2147483648"/>
        </pc:sldMasterMkLst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691165391" sldId="2147483650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2625500995" sldId="2147483654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1338072623" sldId="2147483655"/>
          </pc:sldLayoutMkLst>
        </pc:sldLayoutChg>
        <pc:sldLayoutChg chg="modSp 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3559901053" sldId="2147483656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2897963369" sldId="2147483662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2721272033" sldId="2147483663"/>
          </pc:sldLayoutMkLst>
        </pc:sldLayoutChg>
        <pc:sldLayoutChg chg="modSp 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2883638368" sldId="2147483664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3142765285" sldId="2147483665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2851774748" sldId="2147483667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1772614730" sldId="2147483668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733951917" sldId="2147483669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2899422758" sldId="2147483670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1568389576" sldId="2147483671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748418329" sldId="2147483672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840878860" sldId="2147483675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868536204" sldId="2147483676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3435829950" sldId="2147483677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2664682089" sldId="2147483679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3170021997" sldId="2147483680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177833841" sldId="2147483682"/>
          </pc:sldLayoutMkLst>
        </pc:sldLayoutChg>
        <pc:sldLayoutChg chg="modSp 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2339209882" sldId="2147483684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509282894" sldId="2147483686"/>
          </pc:sldLayoutMkLst>
        </pc:sldLayoutChg>
        <pc:sldLayoutChg chg="modSp 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1297889237" sldId="2147483687"/>
          </pc:sldLayoutMkLst>
        </pc:sldLayoutChg>
        <pc:sldLayoutChg chg="modSp 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1509413788" sldId="2147483688"/>
          </pc:sldLayoutMkLst>
        </pc:sldLayoutChg>
        <pc:sldLayoutChg chg="modSp 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3788644593" sldId="2147483689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2388073694" sldId="2147483690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1974530698" sldId="2147483691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1710712687" sldId="2147483692"/>
          </pc:sldLayoutMkLst>
        </pc:sldLayoutChg>
        <pc:sldLayoutChg chg="mod">
          <pc:chgData name="Ferree, Ian" userId="S::iferree@uiowa.edu::48416572-bf1f-4614-9c45-0a0c73431128" providerId="AD" clId="Web-{36E23DDC-3942-AC5F-6FD2-33B77197361E}" dt="2025-04-23T22:37:29.743" v="118"/>
          <pc:sldLayoutMkLst>
            <pc:docMk/>
            <pc:sldMasterMk cId="2970061491" sldId="2147483648"/>
            <pc:sldLayoutMk cId="1133490753" sldId="2147483693"/>
          </pc:sldLayoutMkLst>
        </pc:sldLayoutChg>
      </pc:sldMasterChg>
    </pc:docChg>
  </pc:docChgLst>
  <pc:docChgLst>
    <pc:chgData name="Ferree, Ian" userId="S::iferree@uiowa.edu::48416572-bf1f-4614-9c45-0a0c73431128" providerId="AD" clId="Web-{394ABFAE-28F1-F697-AC88-0823D3962B1A}"/>
    <pc:docChg chg="addSld delSld modSld">
      <pc:chgData name="Ferree, Ian" userId="S::iferree@uiowa.edu::48416572-bf1f-4614-9c45-0a0c73431128" providerId="AD" clId="Web-{394ABFAE-28F1-F697-AC88-0823D3962B1A}" dt="2025-04-19T21:38:43.967" v="152"/>
      <pc:docMkLst>
        <pc:docMk/>
      </pc:docMkLst>
      <pc:sldChg chg="modSp">
        <pc:chgData name="Ferree, Ian" userId="S::iferree@uiowa.edu::48416572-bf1f-4614-9c45-0a0c73431128" providerId="AD" clId="Web-{394ABFAE-28F1-F697-AC88-0823D3962B1A}" dt="2025-04-19T21:28:59.761" v="11" actId="20577"/>
        <pc:sldMkLst>
          <pc:docMk/>
          <pc:sldMk cId="3892510878" sldId="258"/>
        </pc:sldMkLst>
      </pc:sldChg>
      <pc:sldChg chg="del">
        <pc:chgData name="Ferree, Ian" userId="S::iferree@uiowa.edu::48416572-bf1f-4614-9c45-0a0c73431128" providerId="AD" clId="Web-{394ABFAE-28F1-F697-AC88-0823D3962B1A}" dt="2025-04-19T21:32:51.841" v="21"/>
        <pc:sldMkLst>
          <pc:docMk/>
          <pc:sldMk cId="170560962" sldId="263"/>
        </pc:sldMkLst>
      </pc:sldChg>
      <pc:sldChg chg="del">
        <pc:chgData name="Ferree, Ian" userId="S::iferree@uiowa.edu::48416572-bf1f-4614-9c45-0a0c73431128" providerId="AD" clId="Web-{394ABFAE-28F1-F697-AC88-0823D3962B1A}" dt="2025-04-19T21:32:43.153" v="15"/>
        <pc:sldMkLst>
          <pc:docMk/>
          <pc:sldMk cId="1969109951" sldId="268"/>
        </pc:sldMkLst>
      </pc:sldChg>
      <pc:sldChg chg="del">
        <pc:chgData name="Ferree, Ian" userId="S::iferree@uiowa.edu::48416572-bf1f-4614-9c45-0a0c73431128" providerId="AD" clId="Web-{394ABFAE-28F1-F697-AC88-0823D3962B1A}" dt="2025-04-19T21:32:39.856" v="13"/>
        <pc:sldMkLst>
          <pc:docMk/>
          <pc:sldMk cId="605085615" sldId="281"/>
        </pc:sldMkLst>
      </pc:sldChg>
      <pc:sldChg chg="del">
        <pc:chgData name="Ferree, Ian" userId="S::iferree@uiowa.edu::48416572-bf1f-4614-9c45-0a0c73431128" providerId="AD" clId="Web-{394ABFAE-28F1-F697-AC88-0823D3962B1A}" dt="2025-04-19T21:32:42.575" v="14"/>
        <pc:sldMkLst>
          <pc:docMk/>
          <pc:sldMk cId="2813636961" sldId="284"/>
        </pc:sldMkLst>
      </pc:sldChg>
      <pc:sldChg chg="del">
        <pc:chgData name="Ferree, Ian" userId="S::iferree@uiowa.edu::48416572-bf1f-4614-9c45-0a0c73431128" providerId="AD" clId="Web-{394ABFAE-28F1-F697-AC88-0823D3962B1A}" dt="2025-04-19T21:32:49.700" v="18"/>
        <pc:sldMkLst>
          <pc:docMk/>
          <pc:sldMk cId="2638409120" sldId="285"/>
        </pc:sldMkLst>
      </pc:sldChg>
      <pc:sldChg chg="del">
        <pc:chgData name="Ferree, Ian" userId="S::iferree@uiowa.edu::48416572-bf1f-4614-9c45-0a0c73431128" providerId="AD" clId="Web-{394ABFAE-28F1-F697-AC88-0823D3962B1A}" dt="2025-04-19T21:33:07.780" v="28"/>
        <pc:sldMkLst>
          <pc:docMk/>
          <pc:sldMk cId="2326767356" sldId="286"/>
        </pc:sldMkLst>
      </pc:sldChg>
      <pc:sldChg chg="del">
        <pc:chgData name="Ferree, Ian" userId="S::iferree@uiowa.edu::48416572-bf1f-4614-9c45-0a0c73431128" providerId="AD" clId="Web-{394ABFAE-28F1-F697-AC88-0823D3962B1A}" dt="2025-04-19T21:32:43.762" v="16"/>
        <pc:sldMkLst>
          <pc:docMk/>
          <pc:sldMk cId="801119596" sldId="287"/>
        </pc:sldMkLst>
      </pc:sldChg>
      <pc:sldChg chg="del">
        <pc:chgData name="Ferree, Ian" userId="S::iferree@uiowa.edu::48416572-bf1f-4614-9c45-0a0c73431128" providerId="AD" clId="Web-{394ABFAE-28F1-F697-AC88-0823D3962B1A}" dt="2025-04-19T21:33:13.797" v="36"/>
        <pc:sldMkLst>
          <pc:docMk/>
          <pc:sldMk cId="2147875841" sldId="289"/>
        </pc:sldMkLst>
      </pc:sldChg>
      <pc:sldChg chg="del">
        <pc:chgData name="Ferree, Ian" userId="S::iferree@uiowa.edu::48416572-bf1f-4614-9c45-0a0c73431128" providerId="AD" clId="Web-{394ABFAE-28F1-F697-AC88-0823D3962B1A}" dt="2025-04-19T21:33:14.562" v="37"/>
        <pc:sldMkLst>
          <pc:docMk/>
          <pc:sldMk cId="864860363" sldId="291"/>
        </pc:sldMkLst>
      </pc:sldChg>
      <pc:sldChg chg="del">
        <pc:chgData name="Ferree, Ian" userId="S::iferree@uiowa.edu::48416572-bf1f-4614-9c45-0a0c73431128" providerId="AD" clId="Web-{394ABFAE-28F1-F697-AC88-0823D3962B1A}" dt="2025-04-19T21:33:15.078" v="38"/>
        <pc:sldMkLst>
          <pc:docMk/>
          <pc:sldMk cId="597119651" sldId="293"/>
        </pc:sldMkLst>
      </pc:sldChg>
      <pc:sldChg chg="del">
        <pc:chgData name="Ferree, Ian" userId="S::iferree@uiowa.edu::48416572-bf1f-4614-9c45-0a0c73431128" providerId="AD" clId="Web-{394ABFAE-28F1-F697-AC88-0823D3962B1A}" dt="2025-04-19T21:33:15.859" v="39"/>
        <pc:sldMkLst>
          <pc:docMk/>
          <pc:sldMk cId="3355918015" sldId="294"/>
        </pc:sldMkLst>
      </pc:sldChg>
      <pc:sldChg chg="del">
        <pc:chgData name="Ferree, Ian" userId="S::iferree@uiowa.edu::48416572-bf1f-4614-9c45-0a0c73431128" providerId="AD" clId="Web-{394ABFAE-28F1-F697-AC88-0823D3962B1A}" dt="2025-04-19T21:33:20.797" v="45"/>
        <pc:sldMkLst>
          <pc:docMk/>
          <pc:sldMk cId="3149701245" sldId="296"/>
        </pc:sldMkLst>
      </pc:sldChg>
      <pc:sldChg chg="del">
        <pc:chgData name="Ferree, Ian" userId="S::iferree@uiowa.edu::48416572-bf1f-4614-9c45-0a0c73431128" providerId="AD" clId="Web-{394ABFAE-28F1-F697-AC88-0823D3962B1A}" dt="2025-04-19T21:33:21.625" v="46"/>
        <pc:sldMkLst>
          <pc:docMk/>
          <pc:sldMk cId="744737891" sldId="297"/>
        </pc:sldMkLst>
      </pc:sldChg>
      <pc:sldChg chg="del">
        <pc:chgData name="Ferree, Ian" userId="S::iferree@uiowa.edu::48416572-bf1f-4614-9c45-0a0c73431128" providerId="AD" clId="Web-{394ABFAE-28F1-F697-AC88-0823D3962B1A}" dt="2025-04-19T21:33:22.422" v="47"/>
        <pc:sldMkLst>
          <pc:docMk/>
          <pc:sldMk cId="3803666224" sldId="299"/>
        </pc:sldMkLst>
      </pc:sldChg>
      <pc:sldChg chg="del">
        <pc:chgData name="Ferree, Ian" userId="S::iferree@uiowa.edu::48416572-bf1f-4614-9c45-0a0c73431128" providerId="AD" clId="Web-{394ABFAE-28F1-F697-AC88-0823D3962B1A}" dt="2025-04-19T21:33:22.876" v="48"/>
        <pc:sldMkLst>
          <pc:docMk/>
          <pc:sldMk cId="874417498" sldId="300"/>
        </pc:sldMkLst>
      </pc:sldChg>
      <pc:sldChg chg="del">
        <pc:chgData name="Ferree, Ian" userId="S::iferree@uiowa.edu::48416572-bf1f-4614-9c45-0a0c73431128" providerId="AD" clId="Web-{394ABFAE-28F1-F697-AC88-0823D3962B1A}" dt="2025-04-19T21:33:16.281" v="40"/>
        <pc:sldMkLst>
          <pc:docMk/>
          <pc:sldMk cId="1610178724" sldId="302"/>
        </pc:sldMkLst>
      </pc:sldChg>
      <pc:sldChg chg="del">
        <pc:chgData name="Ferree, Ian" userId="S::iferree@uiowa.edu::48416572-bf1f-4614-9c45-0a0c73431128" providerId="AD" clId="Web-{394ABFAE-28F1-F697-AC88-0823D3962B1A}" dt="2025-04-19T21:33:16.906" v="41"/>
        <pc:sldMkLst>
          <pc:docMk/>
          <pc:sldMk cId="931762254" sldId="303"/>
        </pc:sldMkLst>
      </pc:sldChg>
      <pc:sldChg chg="del">
        <pc:chgData name="Ferree, Ian" userId="S::iferree@uiowa.edu::48416572-bf1f-4614-9c45-0a0c73431128" providerId="AD" clId="Web-{394ABFAE-28F1-F697-AC88-0823D3962B1A}" dt="2025-04-19T21:33:19.047" v="43"/>
        <pc:sldMkLst>
          <pc:docMk/>
          <pc:sldMk cId="3336205159" sldId="304"/>
        </pc:sldMkLst>
      </pc:sldChg>
      <pc:sldChg chg="del">
        <pc:chgData name="Ferree, Ian" userId="S::iferree@uiowa.edu::48416572-bf1f-4614-9c45-0a0c73431128" providerId="AD" clId="Web-{394ABFAE-28F1-F697-AC88-0823D3962B1A}" dt="2025-04-19T21:33:19.969" v="44"/>
        <pc:sldMkLst>
          <pc:docMk/>
          <pc:sldMk cId="1734452827" sldId="305"/>
        </pc:sldMkLst>
      </pc:sldChg>
      <pc:sldChg chg="del">
        <pc:chgData name="Ferree, Ian" userId="S::iferree@uiowa.edu::48416572-bf1f-4614-9c45-0a0c73431128" providerId="AD" clId="Web-{394ABFAE-28F1-F697-AC88-0823D3962B1A}" dt="2025-04-19T21:33:18.625" v="42"/>
        <pc:sldMkLst>
          <pc:docMk/>
          <pc:sldMk cId="2864909382" sldId="306"/>
        </pc:sldMkLst>
      </pc:sldChg>
      <pc:sldChg chg="add del">
        <pc:chgData name="Ferree, Ian" userId="S::iferree@uiowa.edu::48416572-bf1f-4614-9c45-0a0c73431128" providerId="AD" clId="Web-{394ABFAE-28F1-F697-AC88-0823D3962B1A}" dt="2025-04-19T21:33:02.186" v="25"/>
        <pc:sldMkLst>
          <pc:docMk/>
          <pc:sldMk cId="3100679256" sldId="307"/>
        </pc:sldMkLst>
      </pc:sldChg>
      <pc:sldChg chg="new">
        <pc:chgData name="Ferree, Ian" userId="S::iferree@uiowa.edu::48416572-bf1f-4614-9c45-0a0c73431128" providerId="AD" clId="Web-{394ABFAE-28F1-F697-AC88-0823D3962B1A}" dt="2025-04-19T21:33:34.564" v="49"/>
        <pc:sldMkLst>
          <pc:docMk/>
          <pc:sldMk cId="139870583" sldId="308"/>
        </pc:sldMkLst>
      </pc:sldChg>
      <pc:sldChg chg="modSp new">
        <pc:chgData name="Ferree, Ian" userId="S::iferree@uiowa.edu::48416572-bf1f-4614-9c45-0a0c73431128" providerId="AD" clId="Web-{394ABFAE-28F1-F697-AC88-0823D3962B1A}" dt="2025-04-19T21:36:12.534" v="80" actId="20577"/>
        <pc:sldMkLst>
          <pc:docMk/>
          <pc:sldMk cId="3694740670" sldId="309"/>
        </pc:sldMkLst>
      </pc:sldChg>
      <pc:sldChg chg="new del">
        <pc:chgData name="Ferree, Ian" userId="S::iferree@uiowa.edu::48416572-bf1f-4614-9c45-0a0c73431128" providerId="AD" clId="Web-{394ABFAE-28F1-F697-AC88-0823D3962B1A}" dt="2025-04-19T21:36:18.753" v="82"/>
        <pc:sldMkLst>
          <pc:docMk/>
          <pc:sldMk cId="541828739" sldId="310"/>
        </pc:sldMkLst>
      </pc:sldChg>
      <pc:sldChg chg="modSp new">
        <pc:chgData name="Ferree, Ian" userId="S::iferree@uiowa.edu::48416572-bf1f-4614-9c45-0a0c73431128" providerId="AD" clId="Web-{394ABFAE-28F1-F697-AC88-0823D3962B1A}" dt="2025-04-19T21:36:27.848" v="86" actId="20577"/>
        <pc:sldMkLst>
          <pc:docMk/>
          <pc:sldMk cId="986304600" sldId="310"/>
        </pc:sldMkLst>
      </pc:sldChg>
      <pc:sldChg chg="new">
        <pc:chgData name="Ferree, Ian" userId="S::iferree@uiowa.edu::48416572-bf1f-4614-9c45-0a0c73431128" providerId="AD" clId="Web-{394ABFAE-28F1-F697-AC88-0823D3962B1A}" dt="2025-04-19T21:36:49.865" v="87"/>
        <pc:sldMkLst>
          <pc:docMk/>
          <pc:sldMk cId="2546921037" sldId="311"/>
        </pc:sldMkLst>
      </pc:sldChg>
      <pc:sldChg chg="modSp new">
        <pc:chgData name="Ferree, Ian" userId="S::iferree@uiowa.edu::48416572-bf1f-4614-9c45-0a0c73431128" providerId="AD" clId="Web-{394ABFAE-28F1-F697-AC88-0823D3962B1A}" dt="2025-04-19T21:37:02.475" v="90" actId="20577"/>
        <pc:sldMkLst>
          <pc:docMk/>
          <pc:sldMk cId="139709180" sldId="312"/>
        </pc:sldMkLst>
      </pc:sldChg>
      <pc:sldChg chg="new">
        <pc:chgData name="Ferree, Ian" userId="S::iferree@uiowa.edu::48416572-bf1f-4614-9c45-0a0c73431128" providerId="AD" clId="Web-{394ABFAE-28F1-F697-AC88-0823D3962B1A}" dt="2025-04-19T21:37:07.757" v="91"/>
        <pc:sldMkLst>
          <pc:docMk/>
          <pc:sldMk cId="1482561967" sldId="313"/>
        </pc:sldMkLst>
      </pc:sldChg>
      <pc:sldChg chg="modSp new">
        <pc:chgData name="Ferree, Ian" userId="S::iferree@uiowa.edu::48416572-bf1f-4614-9c45-0a0c73431128" providerId="AD" clId="Web-{394ABFAE-28F1-F697-AC88-0823D3962B1A}" dt="2025-04-19T21:37:18.883" v="95" actId="20577"/>
        <pc:sldMkLst>
          <pc:docMk/>
          <pc:sldMk cId="1097953891" sldId="314"/>
        </pc:sldMkLst>
      </pc:sldChg>
      <pc:sldChg chg="new">
        <pc:chgData name="Ferree, Ian" userId="S::iferree@uiowa.edu::48416572-bf1f-4614-9c45-0a0c73431128" providerId="AD" clId="Web-{394ABFAE-28F1-F697-AC88-0823D3962B1A}" dt="2025-04-19T21:37:23.774" v="96"/>
        <pc:sldMkLst>
          <pc:docMk/>
          <pc:sldMk cId="2568323484" sldId="315"/>
        </pc:sldMkLst>
      </pc:sldChg>
      <pc:sldChg chg="modSp new">
        <pc:chgData name="Ferree, Ian" userId="S::iferree@uiowa.edu::48416572-bf1f-4614-9c45-0a0c73431128" providerId="AD" clId="Web-{394ABFAE-28F1-F697-AC88-0823D3962B1A}" dt="2025-04-19T21:37:39.087" v="101" actId="20577"/>
        <pc:sldMkLst>
          <pc:docMk/>
          <pc:sldMk cId="3181923967" sldId="316"/>
        </pc:sldMkLst>
      </pc:sldChg>
      <pc:sldChg chg="new">
        <pc:chgData name="Ferree, Ian" userId="S::iferree@uiowa.edu::48416572-bf1f-4614-9c45-0a0c73431128" providerId="AD" clId="Web-{394ABFAE-28F1-F697-AC88-0823D3962B1A}" dt="2025-04-19T21:37:39.587" v="102"/>
        <pc:sldMkLst>
          <pc:docMk/>
          <pc:sldMk cId="1899235538" sldId="317"/>
        </pc:sldMkLst>
      </pc:sldChg>
      <pc:sldChg chg="modSp new">
        <pc:chgData name="Ferree, Ian" userId="S::iferree@uiowa.edu::48416572-bf1f-4614-9c45-0a0c73431128" providerId="AD" clId="Web-{394ABFAE-28F1-F697-AC88-0823D3962B1A}" dt="2025-04-19T21:38:12.621" v="132" actId="20577"/>
        <pc:sldMkLst>
          <pc:docMk/>
          <pc:sldMk cId="3480179362" sldId="318"/>
        </pc:sldMkLst>
      </pc:sldChg>
      <pc:sldChg chg="new">
        <pc:chgData name="Ferree, Ian" userId="S::iferree@uiowa.edu::48416572-bf1f-4614-9c45-0a0c73431128" providerId="AD" clId="Web-{394ABFAE-28F1-F697-AC88-0823D3962B1A}" dt="2025-04-19T21:38:13.465" v="133"/>
        <pc:sldMkLst>
          <pc:docMk/>
          <pc:sldMk cId="814114284" sldId="319"/>
        </pc:sldMkLst>
      </pc:sldChg>
      <pc:sldChg chg="modSp new">
        <pc:chgData name="Ferree, Ian" userId="S::iferree@uiowa.edu::48416572-bf1f-4614-9c45-0a0c73431128" providerId="AD" clId="Web-{394ABFAE-28F1-F697-AC88-0823D3962B1A}" dt="2025-04-19T21:38:40.264" v="150" actId="20577"/>
        <pc:sldMkLst>
          <pc:docMk/>
          <pc:sldMk cId="3737433473" sldId="320"/>
        </pc:sldMkLst>
      </pc:sldChg>
      <pc:sldChg chg="del">
        <pc:chgData name="Ferree, Ian" userId="S::iferree@uiowa.edu::48416572-bf1f-4614-9c45-0a0c73431128" providerId="AD" clId="Web-{394ABFAE-28F1-F697-AC88-0823D3962B1A}" dt="2025-04-19T21:33:08.812" v="30"/>
        <pc:sldMkLst>
          <pc:docMk/>
          <pc:sldMk cId="12193225" sldId="321"/>
        </pc:sldMkLst>
      </pc:sldChg>
      <pc:sldChg chg="new">
        <pc:chgData name="Ferree, Ian" userId="S::iferree@uiowa.edu::48416572-bf1f-4614-9c45-0a0c73431128" providerId="AD" clId="Web-{394ABFAE-28F1-F697-AC88-0823D3962B1A}" dt="2025-04-19T21:38:41.373" v="151"/>
        <pc:sldMkLst>
          <pc:docMk/>
          <pc:sldMk cId="1906919431" sldId="321"/>
        </pc:sldMkLst>
      </pc:sldChg>
      <pc:sldChg chg="new">
        <pc:chgData name="Ferree, Ian" userId="S::iferree@uiowa.edu::48416572-bf1f-4614-9c45-0a0c73431128" providerId="AD" clId="Web-{394ABFAE-28F1-F697-AC88-0823D3962B1A}" dt="2025-04-19T21:38:43.967" v="152"/>
        <pc:sldMkLst>
          <pc:docMk/>
          <pc:sldMk cId="2101860953" sldId="322"/>
        </pc:sldMkLst>
      </pc:sldChg>
      <pc:sldChg chg="del">
        <pc:chgData name="Ferree, Ian" userId="S::iferree@uiowa.edu::48416572-bf1f-4614-9c45-0a0c73431128" providerId="AD" clId="Web-{394ABFAE-28F1-F697-AC88-0823D3962B1A}" dt="2025-04-19T21:33:09.812" v="31"/>
        <pc:sldMkLst>
          <pc:docMk/>
          <pc:sldMk cId="3456050147" sldId="323"/>
        </pc:sldMkLst>
      </pc:sldChg>
      <pc:sldChg chg="del">
        <pc:chgData name="Ferree, Ian" userId="S::iferree@uiowa.edu::48416572-bf1f-4614-9c45-0a0c73431128" providerId="AD" clId="Web-{394ABFAE-28F1-F697-AC88-0823D3962B1A}" dt="2025-04-19T21:33:11.859" v="33"/>
        <pc:sldMkLst>
          <pc:docMk/>
          <pc:sldMk cId="3854190625" sldId="325"/>
        </pc:sldMkLst>
      </pc:sldChg>
      <pc:sldChg chg="del">
        <pc:chgData name="Ferree, Ian" userId="S::iferree@uiowa.edu::48416572-bf1f-4614-9c45-0a0c73431128" providerId="AD" clId="Web-{394ABFAE-28F1-F697-AC88-0823D3962B1A}" dt="2025-04-19T21:33:12.156" v="34"/>
        <pc:sldMkLst>
          <pc:docMk/>
          <pc:sldMk cId="2261497617" sldId="326"/>
        </pc:sldMkLst>
      </pc:sldChg>
      <pc:sldChg chg="del">
        <pc:chgData name="Ferree, Ian" userId="S::iferree@uiowa.edu::48416572-bf1f-4614-9c45-0a0c73431128" providerId="AD" clId="Web-{394ABFAE-28F1-F697-AC88-0823D3962B1A}" dt="2025-04-19T21:32:51.388" v="20"/>
        <pc:sldMkLst>
          <pc:docMk/>
          <pc:sldMk cId="4079559774" sldId="328"/>
        </pc:sldMkLst>
      </pc:sldChg>
      <pc:sldChg chg="del">
        <pc:chgData name="Ferree, Ian" userId="S::iferree@uiowa.edu::48416572-bf1f-4614-9c45-0a0c73431128" providerId="AD" clId="Web-{394ABFAE-28F1-F697-AC88-0823D3962B1A}" dt="2025-04-19T21:32:36.512" v="12"/>
        <pc:sldMkLst>
          <pc:docMk/>
          <pc:sldMk cId="923368599" sldId="329"/>
        </pc:sldMkLst>
      </pc:sldChg>
      <pc:sldChg chg="del">
        <pc:chgData name="Ferree, Ian" userId="S::iferree@uiowa.edu::48416572-bf1f-4614-9c45-0a0c73431128" providerId="AD" clId="Web-{394ABFAE-28F1-F697-AC88-0823D3962B1A}" dt="2025-04-19T21:32:52.857" v="22"/>
        <pc:sldMkLst>
          <pc:docMk/>
          <pc:sldMk cId="1458488867" sldId="330"/>
        </pc:sldMkLst>
      </pc:sldChg>
      <pc:sldChg chg="del">
        <pc:chgData name="Ferree, Ian" userId="S::iferree@uiowa.edu::48416572-bf1f-4614-9c45-0a0c73431128" providerId="AD" clId="Web-{394ABFAE-28F1-F697-AC88-0823D3962B1A}" dt="2025-04-19T21:33:11.218" v="32"/>
        <pc:sldMkLst>
          <pc:docMk/>
          <pc:sldMk cId="464529123" sldId="331"/>
        </pc:sldMkLst>
      </pc:sldChg>
      <pc:sldChg chg="del">
        <pc:chgData name="Ferree, Ian" userId="S::iferree@uiowa.edu::48416572-bf1f-4614-9c45-0a0c73431128" providerId="AD" clId="Web-{394ABFAE-28F1-F697-AC88-0823D3962B1A}" dt="2025-04-19T21:33:08.249" v="29"/>
        <pc:sldMkLst>
          <pc:docMk/>
          <pc:sldMk cId="2585723056" sldId="332"/>
        </pc:sldMkLst>
      </pc:sldChg>
      <pc:sldChg chg="del">
        <pc:chgData name="Ferree, Ian" userId="S::iferree@uiowa.edu::48416572-bf1f-4614-9c45-0a0c73431128" providerId="AD" clId="Web-{394ABFAE-28F1-F697-AC88-0823D3962B1A}" dt="2025-04-19T21:33:12.734" v="35"/>
        <pc:sldMkLst>
          <pc:docMk/>
          <pc:sldMk cId="1409318591" sldId="333"/>
        </pc:sldMkLst>
      </pc:sldChg>
      <pc:sldChg chg="del">
        <pc:chgData name="Ferree, Ian" userId="S::iferree@uiowa.edu::48416572-bf1f-4614-9c45-0a0c73431128" providerId="AD" clId="Web-{394ABFAE-28F1-F697-AC88-0823D3962B1A}" dt="2025-04-19T21:32:50.919" v="19"/>
        <pc:sldMkLst>
          <pc:docMk/>
          <pc:sldMk cId="1302586135" sldId="334"/>
        </pc:sldMkLst>
      </pc:sldChg>
      <pc:sldChg chg="add del">
        <pc:chgData name="Ferree, Ian" userId="S::iferree@uiowa.edu::48416572-bf1f-4614-9c45-0a0c73431128" providerId="AD" clId="Web-{394ABFAE-28F1-F697-AC88-0823D3962B1A}" dt="2025-04-19T21:33:04.092" v="27"/>
        <pc:sldMkLst>
          <pc:docMk/>
          <pc:sldMk cId="336461387" sldId="335"/>
        </pc:sldMkLst>
      </pc:sldChg>
      <pc:sldChg chg="del">
        <pc:chgData name="Ferree, Ian" userId="S::iferree@uiowa.edu::48416572-bf1f-4614-9c45-0a0c73431128" providerId="AD" clId="Web-{394ABFAE-28F1-F697-AC88-0823D3962B1A}" dt="2025-04-19T21:32:47.700" v="17"/>
        <pc:sldMkLst>
          <pc:docMk/>
          <pc:sldMk cId="1103928883" sldId="336"/>
        </pc:sldMkLst>
      </pc:sldChg>
    </pc:docChg>
  </pc:docChgLst>
  <pc:docChgLst>
    <pc:chgData name="Ferree, Ian" userId="S::iferree@uiowa.edu::48416572-bf1f-4614-9c45-0a0c73431128" providerId="AD" clId="Web-{B63DB4C2-51A1-B5E1-0F93-D9F33AAC19B2}"/>
    <pc:docChg chg="modSld sldOrd">
      <pc:chgData name="Ferree, Ian" userId="S::iferree@uiowa.edu::48416572-bf1f-4614-9c45-0a0c73431128" providerId="AD" clId="Web-{B63DB4C2-51A1-B5E1-0F93-D9F33AAC19B2}" dt="2025-05-04T20:42:25.499" v="11"/>
      <pc:docMkLst>
        <pc:docMk/>
      </pc:docMkLst>
      <pc:sldChg chg="modSp">
        <pc:chgData name="Ferree, Ian" userId="S::iferree@uiowa.edu::48416572-bf1f-4614-9c45-0a0c73431128" providerId="AD" clId="Web-{B63DB4C2-51A1-B5E1-0F93-D9F33AAC19B2}" dt="2025-05-04T20:29:58.187" v="10" actId="20577"/>
        <pc:sldMkLst>
          <pc:docMk/>
          <pc:sldMk cId="1112453150" sldId="333"/>
        </pc:sldMkLst>
      </pc:sldChg>
      <pc:sldChg chg="modSp ord">
        <pc:chgData name="Ferree, Ian" userId="S::iferree@uiowa.edu::48416572-bf1f-4614-9c45-0a0c73431128" providerId="AD" clId="Web-{B63DB4C2-51A1-B5E1-0F93-D9F33AAC19B2}" dt="2025-05-04T20:42:25.499" v="11"/>
        <pc:sldMkLst>
          <pc:docMk/>
          <pc:sldMk cId="1155297317" sldId="357"/>
        </pc:sldMkLst>
      </pc:sldChg>
    </pc:docChg>
  </pc:docChgLst>
  <pc:docChgLst>
    <pc:chgData name="Ogbodo, Raphael N" userId="176a253a-c51e-4cb9-bad6-40c5513cb23b" providerId="ADAL" clId="{EF369152-D942-4C6B-B56C-99DBC93A5DFB}"/>
    <pc:docChg chg="undo redo custSel addSld delSld modSld sldOrd">
      <pc:chgData name="Ogbodo, Raphael N" userId="176a253a-c51e-4cb9-bad6-40c5513cb23b" providerId="ADAL" clId="{EF369152-D942-4C6B-B56C-99DBC93A5DFB}" dt="2025-05-16T06:38:27.068" v="5139" actId="1076"/>
      <pc:docMkLst>
        <pc:docMk/>
      </pc:docMkLst>
      <pc:sldChg chg="modSp del mod">
        <pc:chgData name="Ogbodo, Raphael N" userId="176a253a-c51e-4cb9-bad6-40c5513cb23b" providerId="ADAL" clId="{EF369152-D942-4C6B-B56C-99DBC93A5DFB}" dt="2025-04-30T06:00:07.443" v="1702" actId="2696"/>
        <pc:sldMkLst>
          <pc:docMk/>
          <pc:sldMk cId="0" sldId="262"/>
        </pc:sldMkLst>
      </pc:sldChg>
      <pc:sldChg chg="modSp mod">
        <pc:chgData name="Ogbodo, Raphael N" userId="176a253a-c51e-4cb9-bad6-40c5513cb23b" providerId="ADAL" clId="{EF369152-D942-4C6B-B56C-99DBC93A5DFB}" dt="2025-05-06T13:57:28.832" v="2738" actId="20577"/>
        <pc:sldMkLst>
          <pc:docMk/>
          <pc:sldMk cId="0" sldId="263"/>
        </pc:sldMkLst>
      </pc:sldChg>
      <pc:sldChg chg="addSp delSp modSp mod ord">
        <pc:chgData name="Ogbodo, Raphael N" userId="176a253a-c51e-4cb9-bad6-40c5513cb23b" providerId="ADAL" clId="{EF369152-D942-4C6B-B56C-99DBC93A5DFB}" dt="2025-05-16T06:02:16.391" v="4185" actId="20577"/>
        <pc:sldMkLst>
          <pc:docMk/>
          <pc:sldMk cId="0" sldId="265"/>
        </pc:sldMkLst>
      </pc:sldChg>
      <pc:sldChg chg="del">
        <pc:chgData name="Ogbodo, Raphael N" userId="176a253a-c51e-4cb9-bad6-40c5513cb23b" providerId="ADAL" clId="{EF369152-D942-4C6B-B56C-99DBC93A5DFB}" dt="2025-04-30T00:53:25.861" v="1662" actId="2696"/>
        <pc:sldMkLst>
          <pc:docMk/>
          <pc:sldMk cId="3987231189" sldId="267"/>
        </pc:sldMkLst>
      </pc:sldChg>
      <pc:sldChg chg="addSp delSp modSp mod">
        <pc:chgData name="Ogbodo, Raphael N" userId="176a253a-c51e-4cb9-bad6-40c5513cb23b" providerId="ADAL" clId="{EF369152-D942-4C6B-B56C-99DBC93A5DFB}" dt="2025-04-30T00:53:22.141" v="1661" actId="1076"/>
        <pc:sldMkLst>
          <pc:docMk/>
          <pc:sldMk cId="3100679256" sldId="307"/>
        </pc:sldMkLst>
      </pc:sldChg>
      <pc:sldChg chg="del">
        <pc:chgData name="Ogbodo, Raphael N" userId="176a253a-c51e-4cb9-bad6-40c5513cb23b" providerId="ADAL" clId="{EF369152-D942-4C6B-B56C-99DBC93A5DFB}" dt="2025-04-30T04:43:30.459" v="1680" actId="2696"/>
        <pc:sldMkLst>
          <pc:docMk/>
          <pc:sldMk cId="986304600" sldId="310"/>
        </pc:sldMkLst>
      </pc:sldChg>
      <pc:sldChg chg="add del">
        <pc:chgData name="Ogbodo, Raphael N" userId="176a253a-c51e-4cb9-bad6-40c5513cb23b" providerId="ADAL" clId="{EF369152-D942-4C6B-B56C-99DBC93A5DFB}" dt="2025-04-30T06:02:51.965" v="1723" actId="2696"/>
        <pc:sldMkLst>
          <pc:docMk/>
          <pc:sldMk cId="1345418456" sldId="311"/>
        </pc:sldMkLst>
      </pc:sldChg>
      <pc:sldChg chg="del">
        <pc:chgData name="Ogbodo, Raphael N" userId="176a253a-c51e-4cb9-bad6-40c5513cb23b" providerId="ADAL" clId="{EF369152-D942-4C6B-B56C-99DBC93A5DFB}" dt="2025-04-30T06:02:01.612" v="1720" actId="2696"/>
        <pc:sldMkLst>
          <pc:docMk/>
          <pc:sldMk cId="2546921037" sldId="311"/>
        </pc:sldMkLst>
      </pc:sldChg>
      <pc:sldChg chg="add del">
        <pc:chgData name="Ogbodo, Raphael N" userId="176a253a-c51e-4cb9-bad6-40c5513cb23b" providerId="ADAL" clId="{EF369152-D942-4C6B-B56C-99DBC93A5DFB}" dt="2025-04-30T06:03:20.271" v="1730" actId="2696"/>
        <pc:sldMkLst>
          <pc:docMk/>
          <pc:sldMk cId="4008543669" sldId="311"/>
        </pc:sldMkLst>
      </pc:sldChg>
      <pc:sldChg chg="add del">
        <pc:chgData name="Ogbodo, Raphael N" userId="176a253a-c51e-4cb9-bad6-40c5513cb23b" providerId="ADAL" clId="{EF369152-D942-4C6B-B56C-99DBC93A5DFB}" dt="2025-04-30T04:44:17.054" v="1685" actId="2696"/>
        <pc:sldMkLst>
          <pc:docMk/>
          <pc:sldMk cId="139709180" sldId="312"/>
        </pc:sldMkLst>
      </pc:sldChg>
      <pc:sldChg chg="del">
        <pc:chgData name="Ogbodo, Raphael N" userId="176a253a-c51e-4cb9-bad6-40c5513cb23b" providerId="ADAL" clId="{EF369152-D942-4C6B-B56C-99DBC93A5DFB}" dt="2025-04-30T06:06:41.274" v="1764" actId="2696"/>
        <pc:sldMkLst>
          <pc:docMk/>
          <pc:sldMk cId="1482561967" sldId="313"/>
        </pc:sldMkLst>
      </pc:sldChg>
      <pc:sldChg chg="del">
        <pc:chgData name="Ogbodo, Raphael N" userId="176a253a-c51e-4cb9-bad6-40c5513cb23b" providerId="ADAL" clId="{EF369152-D942-4C6B-B56C-99DBC93A5DFB}" dt="2025-04-30T00:54:20.185" v="1677" actId="2696"/>
        <pc:sldMkLst>
          <pc:docMk/>
          <pc:sldMk cId="1097953891" sldId="314"/>
        </pc:sldMkLst>
      </pc:sldChg>
      <pc:sldChg chg="del">
        <pc:chgData name="Ogbodo, Raphael N" userId="176a253a-c51e-4cb9-bad6-40c5513cb23b" providerId="ADAL" clId="{EF369152-D942-4C6B-B56C-99DBC93A5DFB}" dt="2025-04-30T06:06:45.994" v="1765" actId="2696"/>
        <pc:sldMkLst>
          <pc:docMk/>
          <pc:sldMk cId="2568323484" sldId="315"/>
        </pc:sldMkLst>
      </pc:sldChg>
      <pc:sldChg chg="del">
        <pc:chgData name="Ogbodo, Raphael N" userId="176a253a-c51e-4cb9-bad6-40c5513cb23b" providerId="ADAL" clId="{EF369152-D942-4C6B-B56C-99DBC93A5DFB}" dt="2025-04-30T00:54:09.238" v="1675" actId="2696"/>
        <pc:sldMkLst>
          <pc:docMk/>
          <pc:sldMk cId="3181923967" sldId="316"/>
        </pc:sldMkLst>
      </pc:sldChg>
      <pc:sldChg chg="del">
        <pc:chgData name="Ogbodo, Raphael N" userId="176a253a-c51e-4cb9-bad6-40c5513cb23b" providerId="ADAL" clId="{EF369152-D942-4C6B-B56C-99DBC93A5DFB}" dt="2025-04-30T00:54:07.464" v="1674" actId="2696"/>
        <pc:sldMkLst>
          <pc:docMk/>
          <pc:sldMk cId="1899235538" sldId="317"/>
        </pc:sldMkLst>
      </pc:sldChg>
      <pc:sldChg chg="del">
        <pc:chgData name="Ogbodo, Raphael N" userId="176a253a-c51e-4cb9-bad6-40c5513cb23b" providerId="ADAL" clId="{EF369152-D942-4C6B-B56C-99DBC93A5DFB}" dt="2025-04-30T00:54:05.600" v="1673" actId="2696"/>
        <pc:sldMkLst>
          <pc:docMk/>
          <pc:sldMk cId="3480179362" sldId="318"/>
        </pc:sldMkLst>
      </pc:sldChg>
      <pc:sldChg chg="del">
        <pc:chgData name="Ogbodo, Raphael N" userId="176a253a-c51e-4cb9-bad6-40c5513cb23b" providerId="ADAL" clId="{EF369152-D942-4C6B-B56C-99DBC93A5DFB}" dt="2025-04-30T00:54:03.579" v="1672" actId="2696"/>
        <pc:sldMkLst>
          <pc:docMk/>
          <pc:sldMk cId="814114284" sldId="319"/>
        </pc:sldMkLst>
      </pc:sldChg>
      <pc:sldChg chg="del">
        <pc:chgData name="Ogbodo, Raphael N" userId="176a253a-c51e-4cb9-bad6-40c5513cb23b" providerId="ADAL" clId="{EF369152-D942-4C6B-B56C-99DBC93A5DFB}" dt="2025-04-30T04:44:24.901" v="1686" actId="2696"/>
        <pc:sldMkLst>
          <pc:docMk/>
          <pc:sldMk cId="3737433473" sldId="320"/>
        </pc:sldMkLst>
      </pc:sldChg>
      <pc:sldChg chg="del">
        <pc:chgData name="Ogbodo, Raphael N" userId="176a253a-c51e-4cb9-bad6-40c5513cb23b" providerId="ADAL" clId="{EF369152-D942-4C6B-B56C-99DBC93A5DFB}" dt="2025-04-30T00:53:58.800" v="1670" actId="2696"/>
        <pc:sldMkLst>
          <pc:docMk/>
          <pc:sldMk cId="1906919431" sldId="321"/>
        </pc:sldMkLst>
      </pc:sldChg>
      <pc:sldChg chg="del">
        <pc:chgData name="Ogbodo, Raphael N" userId="176a253a-c51e-4cb9-bad6-40c5513cb23b" providerId="ADAL" clId="{EF369152-D942-4C6B-B56C-99DBC93A5DFB}" dt="2025-04-30T00:53:56.906" v="1669" actId="2696"/>
        <pc:sldMkLst>
          <pc:docMk/>
          <pc:sldMk cId="2101860953" sldId="322"/>
        </pc:sldMkLst>
      </pc:sldChg>
      <pc:sldChg chg="del">
        <pc:chgData name="Ogbodo, Raphael N" userId="176a253a-c51e-4cb9-bad6-40c5513cb23b" providerId="ADAL" clId="{EF369152-D942-4C6B-B56C-99DBC93A5DFB}" dt="2025-04-30T00:53:54.365" v="1668" actId="2696"/>
        <pc:sldMkLst>
          <pc:docMk/>
          <pc:sldMk cId="1359863984" sldId="323"/>
        </pc:sldMkLst>
      </pc:sldChg>
      <pc:sldChg chg="del">
        <pc:chgData name="Ogbodo, Raphael N" userId="176a253a-c51e-4cb9-bad6-40c5513cb23b" providerId="ADAL" clId="{EF369152-D942-4C6B-B56C-99DBC93A5DFB}" dt="2025-04-30T00:53:47.364" v="1667" actId="2696"/>
        <pc:sldMkLst>
          <pc:docMk/>
          <pc:sldMk cId="1285182248" sldId="324"/>
        </pc:sldMkLst>
      </pc:sldChg>
      <pc:sldChg chg="del">
        <pc:chgData name="Ogbodo, Raphael N" userId="176a253a-c51e-4cb9-bad6-40c5513cb23b" providerId="ADAL" clId="{EF369152-D942-4C6B-B56C-99DBC93A5DFB}" dt="2025-04-30T00:53:43.937" v="1666" actId="2696"/>
        <pc:sldMkLst>
          <pc:docMk/>
          <pc:sldMk cId="2257808619" sldId="325"/>
        </pc:sldMkLst>
      </pc:sldChg>
      <pc:sldChg chg="del">
        <pc:chgData name="Ogbodo, Raphael N" userId="176a253a-c51e-4cb9-bad6-40c5513cb23b" providerId="ADAL" clId="{EF369152-D942-4C6B-B56C-99DBC93A5DFB}" dt="2025-04-30T04:44:29.701" v="1687" actId="2696"/>
        <pc:sldMkLst>
          <pc:docMk/>
          <pc:sldMk cId="2445017185" sldId="326"/>
        </pc:sldMkLst>
      </pc:sldChg>
      <pc:sldChg chg="del">
        <pc:chgData name="Ogbodo, Raphael N" userId="176a253a-c51e-4cb9-bad6-40c5513cb23b" providerId="ADAL" clId="{EF369152-D942-4C6B-B56C-99DBC93A5DFB}" dt="2025-04-30T00:53:35.438" v="1665" actId="2696"/>
        <pc:sldMkLst>
          <pc:docMk/>
          <pc:sldMk cId="3134577287" sldId="327"/>
        </pc:sldMkLst>
      </pc:sldChg>
      <pc:sldChg chg="del">
        <pc:chgData name="Ogbodo, Raphael N" userId="176a253a-c51e-4cb9-bad6-40c5513cb23b" providerId="ADAL" clId="{EF369152-D942-4C6B-B56C-99DBC93A5DFB}" dt="2025-04-30T00:53:32.863" v="1664" actId="2696"/>
        <pc:sldMkLst>
          <pc:docMk/>
          <pc:sldMk cId="2689399700" sldId="328"/>
        </pc:sldMkLst>
      </pc:sldChg>
      <pc:sldChg chg="del">
        <pc:chgData name="Ogbodo, Raphael N" userId="176a253a-c51e-4cb9-bad6-40c5513cb23b" providerId="ADAL" clId="{EF369152-D942-4C6B-B56C-99DBC93A5DFB}" dt="2025-04-30T00:53:30.108" v="1663" actId="2696"/>
        <pc:sldMkLst>
          <pc:docMk/>
          <pc:sldMk cId="1927316627" sldId="329"/>
        </pc:sldMkLst>
      </pc:sldChg>
      <pc:sldChg chg="del">
        <pc:chgData name="Ogbodo, Raphael N" userId="176a253a-c51e-4cb9-bad6-40c5513cb23b" providerId="ADAL" clId="{EF369152-D942-4C6B-B56C-99DBC93A5DFB}" dt="2025-04-30T00:54:01.773" v="1671" actId="2696"/>
        <pc:sldMkLst>
          <pc:docMk/>
          <pc:sldMk cId="3478888192" sldId="330"/>
        </pc:sldMkLst>
      </pc:sldChg>
      <pc:sldChg chg="del">
        <pc:chgData name="Ogbodo, Raphael N" userId="176a253a-c51e-4cb9-bad6-40c5513cb23b" providerId="ADAL" clId="{EF369152-D942-4C6B-B56C-99DBC93A5DFB}" dt="2025-04-30T06:03:33.766" v="1731" actId="2696"/>
        <pc:sldMkLst>
          <pc:docMk/>
          <pc:sldMk cId="676767858" sldId="331"/>
        </pc:sldMkLst>
      </pc:sldChg>
      <pc:sldChg chg="del">
        <pc:chgData name="Ogbodo, Raphael N" userId="176a253a-c51e-4cb9-bad6-40c5513cb23b" providerId="ADAL" clId="{EF369152-D942-4C6B-B56C-99DBC93A5DFB}" dt="2025-04-30T00:54:12.106" v="1676" actId="2696"/>
        <pc:sldMkLst>
          <pc:docMk/>
          <pc:sldMk cId="2569998011" sldId="332"/>
        </pc:sldMkLst>
      </pc:sldChg>
      <pc:sldChg chg="modSp del mod">
        <pc:chgData name="Ogbodo, Raphael N" userId="176a253a-c51e-4cb9-bad6-40c5513cb23b" providerId="ADAL" clId="{EF369152-D942-4C6B-B56C-99DBC93A5DFB}" dt="2025-04-30T06:06:16.414" v="1763" actId="2696"/>
        <pc:sldMkLst>
          <pc:docMk/>
          <pc:sldMk cId="3311020341" sldId="334"/>
        </pc:sldMkLst>
      </pc:sldChg>
      <pc:sldChg chg="addSp modSp mod ord">
        <pc:chgData name="Ogbodo, Raphael N" userId="176a253a-c51e-4cb9-bad6-40c5513cb23b" providerId="ADAL" clId="{EF369152-D942-4C6B-B56C-99DBC93A5DFB}" dt="2025-04-30T06:05:55.277" v="1762" actId="14100"/>
        <pc:sldMkLst>
          <pc:docMk/>
          <pc:sldMk cId="3392719257" sldId="335"/>
        </pc:sldMkLst>
      </pc:sldChg>
      <pc:sldChg chg="modSp mod">
        <pc:chgData name="Ogbodo, Raphael N" userId="176a253a-c51e-4cb9-bad6-40c5513cb23b" providerId="ADAL" clId="{EF369152-D942-4C6B-B56C-99DBC93A5DFB}" dt="2025-04-30T06:03:16.021" v="1729" actId="20577"/>
        <pc:sldMkLst>
          <pc:docMk/>
          <pc:sldMk cId="0" sldId="336"/>
        </pc:sldMkLst>
      </pc:sldChg>
      <pc:sldChg chg="addSp delSp modSp mod">
        <pc:chgData name="Ogbodo, Raphael N" userId="176a253a-c51e-4cb9-bad6-40c5513cb23b" providerId="ADAL" clId="{EF369152-D942-4C6B-B56C-99DBC93A5DFB}" dt="2025-04-29T15:43:02.591" v="1" actId="27309"/>
        <pc:sldMkLst>
          <pc:docMk/>
          <pc:sldMk cId="813297921" sldId="342"/>
        </pc:sldMkLst>
      </pc:sldChg>
      <pc:sldChg chg="addSp modSp mod">
        <pc:chgData name="Ogbodo, Raphael N" userId="176a253a-c51e-4cb9-bad6-40c5513cb23b" providerId="ADAL" clId="{EF369152-D942-4C6B-B56C-99DBC93A5DFB}" dt="2025-04-30T06:00:01.582" v="1701" actId="1076"/>
        <pc:sldMkLst>
          <pc:docMk/>
          <pc:sldMk cId="75388371" sldId="346"/>
        </pc:sldMkLst>
      </pc:sldChg>
      <pc:sldChg chg="modSp mod">
        <pc:chgData name="Ogbodo, Raphael N" userId="176a253a-c51e-4cb9-bad6-40c5513cb23b" providerId="ADAL" clId="{EF369152-D942-4C6B-B56C-99DBC93A5DFB}" dt="2025-05-01T15:21:53.288" v="1775" actId="20577"/>
        <pc:sldMkLst>
          <pc:docMk/>
          <pc:sldMk cId="1375275465" sldId="347"/>
        </pc:sldMkLst>
      </pc:sldChg>
      <pc:sldChg chg="addSp delSp modSp mod">
        <pc:chgData name="Ogbodo, Raphael N" userId="176a253a-c51e-4cb9-bad6-40c5513cb23b" providerId="ADAL" clId="{EF369152-D942-4C6B-B56C-99DBC93A5DFB}" dt="2025-05-06T14:05:07.748" v="2751" actId="208"/>
        <pc:sldMkLst>
          <pc:docMk/>
          <pc:sldMk cId="1072565211" sldId="348"/>
        </pc:sldMkLst>
      </pc:sldChg>
      <pc:sldChg chg="modSp add mod">
        <pc:chgData name="Ogbodo, Raphael N" userId="176a253a-c51e-4cb9-bad6-40c5513cb23b" providerId="ADAL" clId="{EF369152-D942-4C6B-B56C-99DBC93A5DFB}" dt="2025-04-30T00:52:16.633" v="1652" actId="14100"/>
        <pc:sldMkLst>
          <pc:docMk/>
          <pc:sldMk cId="2679683438" sldId="349"/>
        </pc:sldMkLst>
      </pc:sldChg>
      <pc:sldChg chg="addSp delSp modSp add mod ord">
        <pc:chgData name="Ogbodo, Raphael N" userId="176a253a-c51e-4cb9-bad6-40c5513cb23b" providerId="ADAL" clId="{EF369152-D942-4C6B-B56C-99DBC93A5DFB}" dt="2025-04-30T00:51:45" v="1649"/>
        <pc:sldMkLst>
          <pc:docMk/>
          <pc:sldMk cId="1127471308" sldId="350"/>
        </pc:sldMkLst>
      </pc:sldChg>
      <pc:sldChg chg="addSp delSp modSp add del mod ord">
        <pc:chgData name="Ogbodo, Raphael N" userId="176a253a-c51e-4cb9-bad6-40c5513cb23b" providerId="ADAL" clId="{EF369152-D942-4C6B-B56C-99DBC93A5DFB}" dt="2025-05-02T04:56:32.805" v="2585" actId="2696"/>
        <pc:sldMkLst>
          <pc:docMk/>
          <pc:sldMk cId="2757413516" sldId="351"/>
        </pc:sldMkLst>
      </pc:sldChg>
      <pc:sldChg chg="addSp delSp modSp add mod ord">
        <pc:chgData name="Ogbodo, Raphael N" userId="176a253a-c51e-4cb9-bad6-40c5513cb23b" providerId="ADAL" clId="{EF369152-D942-4C6B-B56C-99DBC93A5DFB}" dt="2025-05-02T04:56:14.920" v="2584" actId="20577"/>
        <pc:sldMkLst>
          <pc:docMk/>
          <pc:sldMk cId="121630046" sldId="352"/>
        </pc:sldMkLst>
      </pc:sldChg>
      <pc:sldChg chg="addSp modSp mod">
        <pc:chgData name="Ogbodo, Raphael N" userId="176a253a-c51e-4cb9-bad6-40c5513cb23b" providerId="ADAL" clId="{EF369152-D942-4C6B-B56C-99DBC93A5DFB}" dt="2025-05-06T14:14:35.256" v="2752" actId="20577"/>
        <pc:sldMkLst>
          <pc:docMk/>
          <pc:sldMk cId="2663044509" sldId="360"/>
        </pc:sldMkLst>
      </pc:sldChg>
      <pc:sldChg chg="add">
        <pc:chgData name="Ogbodo, Raphael N" userId="176a253a-c51e-4cb9-bad6-40c5513cb23b" providerId="ADAL" clId="{EF369152-D942-4C6B-B56C-99DBC93A5DFB}" dt="2025-05-02T04:18:11.019" v="1839" actId="2890"/>
        <pc:sldMkLst>
          <pc:docMk/>
          <pc:sldMk cId="3686358460" sldId="361"/>
        </pc:sldMkLst>
      </pc:sldChg>
      <pc:sldChg chg="modSp add mod">
        <pc:chgData name="Ogbodo, Raphael N" userId="176a253a-c51e-4cb9-bad6-40c5513cb23b" providerId="ADAL" clId="{EF369152-D942-4C6B-B56C-99DBC93A5DFB}" dt="2025-05-16T05:39:34.747" v="3271" actId="14734"/>
        <pc:sldMkLst>
          <pc:docMk/>
          <pc:sldMk cId="5160854" sldId="362"/>
        </pc:sldMkLst>
      </pc:sldChg>
      <pc:sldChg chg="addSp delSp modSp add mod">
        <pc:chgData name="Ogbodo, Raphael N" userId="176a253a-c51e-4cb9-bad6-40c5513cb23b" providerId="ADAL" clId="{EF369152-D942-4C6B-B56C-99DBC93A5DFB}" dt="2025-05-16T05:35:24.444" v="3238" actId="1076"/>
        <pc:sldMkLst>
          <pc:docMk/>
          <pc:sldMk cId="358322058" sldId="363"/>
        </pc:sldMkLst>
      </pc:sldChg>
      <pc:sldChg chg="addSp delSp modSp add mod">
        <pc:chgData name="Ogbodo, Raphael N" userId="176a253a-c51e-4cb9-bad6-40c5513cb23b" providerId="ADAL" clId="{EF369152-D942-4C6B-B56C-99DBC93A5DFB}" dt="2025-05-16T06:02:56.687" v="4233" actId="20577"/>
        <pc:sldMkLst>
          <pc:docMk/>
          <pc:sldMk cId="4274802210" sldId="364"/>
        </pc:sldMkLst>
      </pc:sldChg>
      <pc:sldChg chg="addSp delSp modSp add mod ord">
        <pc:chgData name="Ogbodo, Raphael N" userId="176a253a-c51e-4cb9-bad6-40c5513cb23b" providerId="ADAL" clId="{EF369152-D942-4C6B-B56C-99DBC93A5DFB}" dt="2025-05-16T06:38:27.068" v="5139" actId="1076"/>
        <pc:sldMkLst>
          <pc:docMk/>
          <pc:sldMk cId="4004618914" sldId="365"/>
        </pc:sldMkLst>
      </pc:sldChg>
    </pc:docChg>
  </pc:docChgLst>
  <pc:docChgLst>
    <pc:chgData name="Ferree, Ian" userId="S::iferree@uiowa.edu::48416572-bf1f-4614-9c45-0a0c73431128" providerId="AD" clId="Web-{A1EE97EE-E0A2-0504-E04F-DC9A52F30B59}"/>
    <pc:docChg chg="modSld">
      <pc:chgData name="Ferree, Ian" userId="S::iferree@uiowa.edu::48416572-bf1f-4614-9c45-0a0c73431128" providerId="AD" clId="Web-{A1EE97EE-E0A2-0504-E04F-DC9A52F30B59}" dt="2025-05-01T17:02:48.880" v="35"/>
      <pc:docMkLst>
        <pc:docMk/>
      </pc:docMkLst>
      <pc:sldChg chg="addSp delSp modSp mod modClrScheme chgLayout">
        <pc:chgData name="Ferree, Ian" userId="S::iferree@uiowa.edu::48416572-bf1f-4614-9c45-0a0c73431128" providerId="AD" clId="Web-{A1EE97EE-E0A2-0504-E04F-DC9A52F30B59}" dt="2025-05-01T16:52:58.357" v="29"/>
        <pc:sldMkLst>
          <pc:docMk/>
          <pc:sldMk cId="3832208474" sldId="353"/>
        </pc:sldMkLst>
      </pc:sldChg>
      <pc:sldChg chg="addSp delSp modSp mod modClrScheme chgLayout">
        <pc:chgData name="Ferree, Ian" userId="S::iferree@uiowa.edu::48416572-bf1f-4614-9c45-0a0c73431128" providerId="AD" clId="Web-{A1EE97EE-E0A2-0504-E04F-DC9A52F30B59}" dt="2025-05-01T17:02:19.473" v="34" actId="1076"/>
        <pc:sldMkLst>
          <pc:docMk/>
          <pc:sldMk cId="3018110037" sldId="354"/>
        </pc:sldMkLst>
      </pc:sldChg>
      <pc:sldChg chg="delSp modSp mod modClrScheme chgLayout">
        <pc:chgData name="Ferree, Ian" userId="S::iferree@uiowa.edu::48416572-bf1f-4614-9c45-0a0c73431128" providerId="AD" clId="Web-{A1EE97EE-E0A2-0504-E04F-DC9A52F30B59}" dt="2025-05-01T17:02:48.880" v="35"/>
        <pc:sldMkLst>
          <pc:docMk/>
          <pc:sldMk cId="3117356270" sldId="355"/>
        </pc:sldMkLst>
      </pc:sldChg>
    </pc:docChg>
  </pc:docChgLst>
  <pc:docChgLst>
    <pc:chgData name="Ferree, Ian" userId="48416572-bf1f-4614-9c45-0a0c73431128" providerId="ADAL" clId="{4CF45301-2128-7A47-A186-915EAFC8B404}"/>
    <pc:docChg chg="custSel modSld">
      <pc:chgData name="Ferree, Ian" userId="48416572-bf1f-4614-9c45-0a0c73431128" providerId="ADAL" clId="{4CF45301-2128-7A47-A186-915EAFC8B404}" dt="2025-05-06T03:24:48.095" v="104" actId="27636"/>
      <pc:docMkLst>
        <pc:docMk/>
      </pc:docMkLst>
      <pc:sldChg chg="modSp mod">
        <pc:chgData name="Ferree, Ian" userId="48416572-bf1f-4614-9c45-0a0c73431128" providerId="ADAL" clId="{4CF45301-2128-7A47-A186-915EAFC8B404}" dt="2025-05-06T03:24:48.095" v="104" actId="27636"/>
        <pc:sldMkLst>
          <pc:docMk/>
          <pc:sldMk cId="1112453150" sldId="333"/>
        </pc:sldMkLst>
      </pc:sldChg>
      <pc:sldChg chg="addSp modSp mod">
        <pc:chgData name="Ferree, Ian" userId="48416572-bf1f-4614-9c45-0a0c73431128" providerId="ADAL" clId="{4CF45301-2128-7A47-A186-915EAFC8B404}" dt="2025-05-05T22:53:09.188" v="80" actId="1076"/>
        <pc:sldMkLst>
          <pc:docMk/>
          <pc:sldMk cId="3832208474" sldId="353"/>
        </pc:sldMkLst>
      </pc:sldChg>
      <pc:sldChg chg="addSp modSp mod">
        <pc:chgData name="Ferree, Ian" userId="48416572-bf1f-4614-9c45-0a0c73431128" providerId="ADAL" clId="{4CF45301-2128-7A47-A186-915EAFC8B404}" dt="2025-05-05T22:53:19.132" v="83" actId="1076"/>
        <pc:sldMkLst>
          <pc:docMk/>
          <pc:sldMk cId="3018110037" sldId="354"/>
        </pc:sldMkLst>
      </pc:sldChg>
      <pc:sldChg chg="addSp modSp mod">
        <pc:chgData name="Ferree, Ian" userId="48416572-bf1f-4614-9c45-0a0c73431128" providerId="ADAL" clId="{4CF45301-2128-7A47-A186-915EAFC8B404}" dt="2025-05-05T22:53:32.290" v="86" actId="1076"/>
        <pc:sldMkLst>
          <pc:docMk/>
          <pc:sldMk cId="3117356270" sldId="355"/>
        </pc:sldMkLst>
      </pc:sldChg>
    </pc:docChg>
  </pc:docChgLst>
  <pc:docChgLst>
    <pc:chgData name="Ogbodo, Raphael N" userId="S::rnogbodo@uiowa.edu::176a253a-c51e-4cb9-bad6-40c5513cb23b" providerId="AD" clId="Web-{66B3A5ED-C5AA-3116-8FEB-EA4E1EB64581}"/>
    <pc:docChg chg="modSld">
      <pc:chgData name="Ogbodo, Raphael N" userId="S::rnogbodo@uiowa.edu::176a253a-c51e-4cb9-bad6-40c5513cb23b" providerId="AD" clId="Web-{66B3A5ED-C5AA-3116-8FEB-EA4E1EB64581}" dt="2025-05-05T23:36:59.861" v="50"/>
      <pc:docMkLst>
        <pc:docMk/>
      </pc:docMkLst>
      <pc:sldChg chg="modSp">
        <pc:chgData name="Ogbodo, Raphael N" userId="S::rnogbodo@uiowa.edu::176a253a-c51e-4cb9-bad6-40c5513cb23b" providerId="AD" clId="Web-{66B3A5ED-C5AA-3116-8FEB-EA4E1EB64581}" dt="2025-05-05T22:52:57.012" v="0" actId="20577"/>
        <pc:sldMkLst>
          <pc:docMk/>
          <pc:sldMk cId="1375275465" sldId="347"/>
        </pc:sldMkLst>
      </pc:sldChg>
      <pc:sldChg chg="modSp">
        <pc:chgData name="Ogbodo, Raphael N" userId="S::rnogbodo@uiowa.edu::176a253a-c51e-4cb9-bad6-40c5513cb23b" providerId="AD" clId="Web-{66B3A5ED-C5AA-3116-8FEB-EA4E1EB64581}" dt="2025-05-05T23:36:59.861" v="50"/>
        <pc:sldMkLst>
          <pc:docMk/>
          <pc:sldMk cId="5160854" sldId="362"/>
        </pc:sldMkLst>
      </pc:sldChg>
    </pc:docChg>
  </pc:docChgLst>
  <pc:docChgLst>
    <pc:chgData name="Ferree, Ian" userId="S::iferree@uiowa.edu::48416572-bf1f-4614-9c45-0a0c73431128" providerId="AD" clId="Web-{9DBBE44F-695E-731C-53C6-81420CD805D8}"/>
    <pc:docChg chg="modSld">
      <pc:chgData name="Ferree, Ian" userId="S::iferree@uiowa.edu::48416572-bf1f-4614-9c45-0a0c73431128" providerId="AD" clId="Web-{9DBBE44F-695E-731C-53C6-81420CD805D8}" dt="2025-05-16T16:09:09.893" v="161" actId="20577"/>
      <pc:docMkLst>
        <pc:docMk/>
      </pc:docMkLst>
      <pc:sldChg chg="modSp">
        <pc:chgData name="Ferree, Ian" userId="S::iferree@uiowa.edu::48416572-bf1f-4614-9c45-0a0c73431128" providerId="AD" clId="Web-{9DBBE44F-695E-731C-53C6-81420CD805D8}" dt="2025-05-16T15:13:36.924" v="50" actId="20577"/>
        <pc:sldMkLst>
          <pc:docMk/>
          <pc:sldMk cId="1375275465" sldId="347"/>
        </pc:sldMkLst>
      </pc:sldChg>
      <pc:sldChg chg="modSp">
        <pc:chgData name="Ferree, Ian" userId="S::iferree@uiowa.edu::48416572-bf1f-4614-9c45-0a0c73431128" providerId="AD" clId="Web-{9DBBE44F-695E-731C-53C6-81420CD805D8}" dt="2025-05-16T16:09:09.893" v="161" actId="20577"/>
        <pc:sldMkLst>
          <pc:docMk/>
          <pc:sldMk cId="358322058" sldId="363"/>
        </pc:sldMkLst>
      </pc:sldChg>
      <pc:sldChg chg="modSp">
        <pc:chgData name="Ferree, Ian" userId="S::iferree@uiowa.edu::48416572-bf1f-4614-9c45-0a0c73431128" providerId="AD" clId="Web-{9DBBE44F-695E-731C-53C6-81420CD805D8}" dt="2025-05-16T16:03:04.797" v="151" actId="20577"/>
        <pc:sldMkLst>
          <pc:docMk/>
          <pc:sldMk cId="4004618914" sldId="365"/>
        </pc:sldMkLst>
      </pc:sldChg>
    </pc:docChg>
  </pc:docChgLst>
  <pc:docChgLst>
    <pc:chgData name="Ferree, Ian" userId="S::iferree@uiowa.edu::48416572-bf1f-4614-9c45-0a0c73431128" providerId="AD" clId="Web-{15F02152-9671-F029-3BFF-B10CDFF64425}"/>
    <pc:docChg chg="modSld">
      <pc:chgData name="Ferree, Ian" userId="S::iferree@uiowa.edu::48416572-bf1f-4614-9c45-0a0c73431128" providerId="AD" clId="Web-{15F02152-9671-F029-3BFF-B10CDFF64425}" dt="2025-05-12T18:36:11.573" v="51" actId="20577"/>
      <pc:docMkLst>
        <pc:docMk/>
      </pc:docMkLst>
      <pc:sldChg chg="modSp">
        <pc:chgData name="Ferree, Ian" userId="S::iferree@uiowa.edu::48416572-bf1f-4614-9c45-0a0c73431128" providerId="AD" clId="Web-{15F02152-9671-F029-3BFF-B10CDFF64425}" dt="2025-05-12T18:36:11.573" v="51" actId="20577"/>
        <pc:sldMkLst>
          <pc:docMk/>
          <pc:sldMk cId="1375275465" sldId="347"/>
        </pc:sldMkLst>
      </pc:sldChg>
    </pc:docChg>
  </pc:docChgLst>
  <pc:docChgLst>
    <pc:chgData name="Ogbodo, Raphael N" userId="176a253a-c51e-4cb9-bad6-40c5513cb23b" providerId="ADAL" clId="{141FC7A2-187A-4597-9EE3-6B7C4B37F8B9}"/>
    <pc:docChg chg="modSld">
      <pc:chgData name="Ogbodo, Raphael N" userId="176a253a-c51e-4cb9-bad6-40c5513cb23b" providerId="ADAL" clId="{141FC7A2-187A-4597-9EE3-6B7C4B37F8B9}" dt="2025-10-17T08:10:33.142" v="0" actId="1076"/>
      <pc:docMkLst>
        <pc:docMk/>
      </pc:docMkLst>
      <pc:sldChg chg="modSp mod">
        <pc:chgData name="Ogbodo, Raphael N" userId="176a253a-c51e-4cb9-bad6-40c5513cb23b" providerId="ADAL" clId="{141FC7A2-187A-4597-9EE3-6B7C4B37F8B9}" dt="2025-10-17T08:10:33.142" v="0" actId="1076"/>
        <pc:sldMkLst>
          <pc:docMk/>
          <pc:sldMk cId="1072565211" sldId="348"/>
        </pc:sldMkLst>
        <pc:picChg chg="mod">
          <ac:chgData name="Ogbodo, Raphael N" userId="176a253a-c51e-4cb9-bad6-40c5513cb23b" providerId="ADAL" clId="{141FC7A2-187A-4597-9EE3-6B7C4B37F8B9}" dt="2025-10-17T08:10:33.142" v="0" actId="1076"/>
          <ac:picMkLst>
            <pc:docMk/>
            <pc:sldMk cId="1072565211" sldId="348"/>
            <ac:picMk id="14" creationId="{9AEBD455-F28F-9FC5-408B-F6D3DDDFAC25}"/>
          </ac:picMkLst>
        </pc:picChg>
      </pc:sldChg>
    </pc:docChg>
  </pc:docChgLst>
  <pc:docChgLst>
    <pc:chgData name="Ferree, Ian" userId="S::iferree@uiowa.edu::48416572-bf1f-4614-9c45-0a0c73431128" providerId="AD" clId="Web-{D0ADB18E-AFA3-7BA9-2658-50D3D25CFF95}"/>
    <pc:docChg chg="addSld modSld sldOrd">
      <pc:chgData name="Ferree, Ian" userId="S::iferree@uiowa.edu::48416572-bf1f-4614-9c45-0a0c73431128" providerId="AD" clId="Web-{D0ADB18E-AFA3-7BA9-2658-50D3D25CFF95}" dt="2025-04-23T00:05:32.957" v="411" actId="20577"/>
      <pc:docMkLst>
        <pc:docMk/>
      </pc:docMkLst>
      <pc:sldChg chg="modSp">
        <pc:chgData name="Ferree, Ian" userId="S::iferree@uiowa.edu::48416572-bf1f-4614-9c45-0a0c73431128" providerId="AD" clId="Web-{D0ADB18E-AFA3-7BA9-2658-50D3D25CFF95}" dt="2025-04-22T23:47:07.616" v="233" actId="20577"/>
        <pc:sldMkLst>
          <pc:docMk/>
          <pc:sldMk cId="2546921037" sldId="311"/>
        </pc:sldMkLst>
      </pc:sldChg>
      <pc:sldChg chg="modSp">
        <pc:chgData name="Ferree, Ian" userId="S::iferree@uiowa.edu::48416572-bf1f-4614-9c45-0a0c73431128" providerId="AD" clId="Web-{D0ADB18E-AFA3-7BA9-2658-50D3D25CFF95}" dt="2025-04-23T00:05:32.957" v="411" actId="20577"/>
        <pc:sldMkLst>
          <pc:docMk/>
          <pc:sldMk cId="1482561967" sldId="313"/>
        </pc:sldMkLst>
      </pc:sldChg>
      <pc:sldChg chg="modSp">
        <pc:chgData name="Ferree, Ian" userId="S::iferree@uiowa.edu::48416572-bf1f-4614-9c45-0a0c73431128" providerId="AD" clId="Web-{D0ADB18E-AFA3-7BA9-2658-50D3D25CFF95}" dt="2025-04-22T23:54:55.012" v="372" actId="20577"/>
        <pc:sldMkLst>
          <pc:docMk/>
          <pc:sldMk cId="2568323484" sldId="315"/>
        </pc:sldMkLst>
      </pc:sldChg>
      <pc:sldChg chg="modSp">
        <pc:chgData name="Ferree, Ian" userId="S::iferree@uiowa.edu::48416572-bf1f-4614-9c45-0a0c73431128" providerId="AD" clId="Web-{D0ADB18E-AFA3-7BA9-2658-50D3D25CFF95}" dt="2025-04-22T23:52:07.010" v="324" actId="20577"/>
        <pc:sldMkLst>
          <pc:docMk/>
          <pc:sldMk cId="1359863984" sldId="323"/>
        </pc:sldMkLst>
      </pc:sldChg>
      <pc:sldChg chg="modSp new ord">
        <pc:chgData name="Ferree, Ian" userId="S::iferree@uiowa.edu::48416572-bf1f-4614-9c45-0a0c73431128" providerId="AD" clId="Web-{D0ADB18E-AFA3-7BA9-2658-50D3D25CFF95}" dt="2025-04-22T23:39:04.955" v="229" actId="20577"/>
        <pc:sldMkLst>
          <pc:docMk/>
          <pc:sldMk cId="676767858" sldId="331"/>
        </pc:sldMkLst>
      </pc:sldChg>
      <pc:sldChg chg="modSp new">
        <pc:chgData name="Ferree, Ian" userId="S::iferree@uiowa.edu::48416572-bf1f-4614-9c45-0a0c73431128" providerId="AD" clId="Web-{D0ADB18E-AFA3-7BA9-2658-50D3D25CFF95}" dt="2025-04-22T23:54:40.450" v="350" actId="20577"/>
        <pc:sldMkLst>
          <pc:docMk/>
          <pc:sldMk cId="2569998011" sldId="332"/>
        </pc:sldMkLst>
      </pc:sldChg>
    </pc:docChg>
  </pc:docChgLst>
  <pc:docChgLst>
    <pc:chgData name="Ferree, Ian" userId="S::iferree@uiowa.edu::48416572-bf1f-4614-9c45-0a0c73431128" providerId="AD" clId="Web-{251443D5-FE89-CE40-EE8E-1FACFDCB4670}"/>
    <pc:docChg chg="modSld">
      <pc:chgData name="Ferree, Ian" userId="S::iferree@uiowa.edu::48416572-bf1f-4614-9c45-0a0c73431128" providerId="AD" clId="Web-{251443D5-FE89-CE40-EE8E-1FACFDCB4670}" dt="2025-05-01T17:33:33.045" v="11" actId="20577"/>
      <pc:docMkLst>
        <pc:docMk/>
      </pc:docMkLst>
      <pc:sldChg chg="addSp modSp">
        <pc:chgData name="Ferree, Ian" userId="S::iferree@uiowa.edu::48416572-bf1f-4614-9c45-0a0c73431128" providerId="AD" clId="Web-{251443D5-FE89-CE40-EE8E-1FACFDCB4670}" dt="2025-05-01T17:31:56.841" v="4" actId="20577"/>
        <pc:sldMkLst>
          <pc:docMk/>
          <pc:sldMk cId="3832208474" sldId="353"/>
        </pc:sldMkLst>
      </pc:sldChg>
      <pc:sldChg chg="addSp modSp">
        <pc:chgData name="Ferree, Ian" userId="S::iferree@uiowa.edu::48416572-bf1f-4614-9c45-0a0c73431128" providerId="AD" clId="Web-{251443D5-FE89-CE40-EE8E-1FACFDCB4670}" dt="2025-05-01T17:32:36.810" v="7" actId="20577"/>
        <pc:sldMkLst>
          <pc:docMk/>
          <pc:sldMk cId="3018110037" sldId="354"/>
        </pc:sldMkLst>
      </pc:sldChg>
      <pc:sldChg chg="addSp modSp">
        <pc:chgData name="Ferree, Ian" userId="S::iferree@uiowa.edu::48416572-bf1f-4614-9c45-0a0c73431128" providerId="AD" clId="Web-{251443D5-FE89-CE40-EE8E-1FACFDCB4670}" dt="2025-05-01T17:33:33.045" v="11" actId="20577"/>
        <pc:sldMkLst>
          <pc:docMk/>
          <pc:sldMk cId="3117356270" sldId="355"/>
        </pc:sldMkLst>
      </pc:sldChg>
    </pc:docChg>
  </pc:docChgLst>
  <pc:docChgLst>
    <pc:chgData name="Ferree, Ian" userId="S::iferree@uiowa.edu::48416572-bf1f-4614-9c45-0a0c73431128" providerId="AD" clId="Web-{1A49F36A-1323-99BA-0F6F-26583C483896}"/>
    <pc:docChg chg="addSld modSld sldOrd">
      <pc:chgData name="Ferree, Ian" userId="S::iferree@uiowa.edu::48416572-bf1f-4614-9c45-0a0c73431128" providerId="AD" clId="Web-{1A49F36A-1323-99BA-0F6F-26583C483896}" dt="2025-04-23T22:49:52.809" v="41"/>
      <pc:docMkLst>
        <pc:docMk/>
      </pc:docMkLst>
      <pc:sldChg chg="modSp">
        <pc:chgData name="Ferree, Ian" userId="S::iferree@uiowa.edu::48416572-bf1f-4614-9c45-0a0c73431128" providerId="AD" clId="Web-{1A49F36A-1323-99BA-0F6F-26583C483896}" dt="2025-04-23T22:47:21.501" v="38" actId="20577"/>
        <pc:sldMkLst>
          <pc:docMk/>
          <pc:sldMk cId="1482561967" sldId="313"/>
        </pc:sldMkLst>
      </pc:sldChg>
      <pc:sldChg chg="addSp delSp modSp ord">
        <pc:chgData name="Ferree, Ian" userId="S::iferree@uiowa.edu::48416572-bf1f-4614-9c45-0a0c73431128" providerId="AD" clId="Web-{1A49F36A-1323-99BA-0F6F-26583C483896}" dt="2025-04-23T22:46:28.747" v="30" actId="20577"/>
        <pc:sldMkLst>
          <pc:docMk/>
          <pc:sldMk cId="3311020341" sldId="334"/>
        </pc:sldMkLst>
      </pc:sldChg>
      <pc:sldChg chg="addSp modSp new ord modTransition addAnim">
        <pc:chgData name="Ferree, Ian" userId="S::iferree@uiowa.edu::48416572-bf1f-4614-9c45-0a0c73431128" providerId="AD" clId="Web-{1A49F36A-1323-99BA-0F6F-26583C483896}" dt="2025-04-23T22:49:52.809" v="41"/>
        <pc:sldMkLst>
          <pc:docMk/>
          <pc:sldMk cId="3392719257" sldId="3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77051E-B811-D949-830F-55D35BA79C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EC375-152E-3F4A-8C1A-308E3DFAB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30E4C-56B7-2443-B370-610F8D1BCD9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90D4-C48B-C647-BA8A-B43CFA99A4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0E78B-91EF-F148-8F7B-2AEC532510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D0152-5968-C24B-9EC0-2DFF74304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8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D2FD1-B169-9B41-A890-0ECD81C3476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943EA-69D9-7E49-97CD-A49926F6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2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8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5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931628" cy="184708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EBA0026-8676-FC4D-B8E3-23D67CC31E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56D6AE6-8806-5841-BD04-7C1509FA8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6" y="1774217"/>
            <a:ext cx="694875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View &gt;&gt; Header and Footer &gt;&gt; Add Unit Name</a:t>
            </a: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F79387AB-96AB-3C45-A320-91F134DB3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76484" y="0"/>
            <a:ext cx="2020330" cy="9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0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5" y="389510"/>
            <a:ext cx="7715250" cy="1331865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 </a:t>
            </a:r>
            <a:br>
              <a:rPr lang="en-US"/>
            </a:br>
            <a:r>
              <a:rPr lang="en-US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5786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050741"/>
            <a:ext cx="7715250" cy="3892859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ABEBFC15-B7A4-FB4F-B562-C691AE5316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8D5845-E94B-FC44-882C-248EE3B0A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89796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289198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76838"/>
            <a:ext cx="360016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279146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66786"/>
            <a:ext cx="3600168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FB445FB3-9F03-6E45-A046-D32E1D8AA7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A149722-E418-5049-AB8B-86D90151F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89942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686758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1686756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2674396"/>
            <a:ext cx="2230029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168675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2674396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2A845926-60C8-4F49-ABF0-3DC9E8370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07D8975-2D7E-8541-B9BA-B4ACB2453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851774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643188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80285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0285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2958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72958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0557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56311" y="167670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656311" y="2664346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B052AD83-662D-804A-9C50-78BD2D9F7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09F774AF-F9D8-314F-ADA4-4C6BF8567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772614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7716440" cy="329184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7716440" cy="754602"/>
          </a:xfrm>
        </p:spPr>
        <p:txBody>
          <a:bodyPr lIns="0" tIns="0" rIns="0" bIns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row text</a:t>
            </a:r>
          </a:p>
          <a:p>
            <a:pPr lvl="0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38019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11376"/>
            <a:ext cx="7716440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44628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80501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93705"/>
            <a:ext cx="7716440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26956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34AAC5E4-D04D-AA43-9A77-008D2409B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95C6E8E-B090-754E-BB4D-53EC4364A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840878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9830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21424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54675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20213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83657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16908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62772" y="1688512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62773" y="2121764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62773" y="3223178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62774" y="3656430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62775" y="4685411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62776" y="5118662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5AA78D2-879D-BC4F-9774-9CE61C81AA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5EBCFD2-248B-A44E-AEE6-8987ECBEC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435829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7" y="2120011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2660476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5571" y="280360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5573" y="3236853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3691764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5574" y="387014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5576" y="4303394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 userDrawn="1"/>
        </p:nvCxnSpPr>
        <p:spPr>
          <a:xfrm>
            <a:off x="714380" y="478519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5573" y="4988550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5574" y="5421802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50622" y="1688232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50623" y="2121485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51817" y="2805075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51819" y="3238327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851820" y="3871616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4851822" y="4304868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851819" y="4990024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851820" y="5423276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35" name="Picture 34" descr="The University of Iowa">
            <a:extLst>
              <a:ext uri="{FF2B5EF4-FFF2-40B4-BE49-F238E27FC236}">
                <a16:creationId xmlns:a16="http://schemas.microsoft.com/office/drawing/2014/main" id="{2DA8F900-4BB3-134B-A7DE-0A6F636953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B5B719EA-A20E-994C-8EEE-69E62E507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868536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756430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37816"/>
            <a:ext cx="360016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 userDrawn="1"/>
        </p:nvCxnSpPr>
        <p:spPr>
          <a:xfrm>
            <a:off x="711994" y="3790765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8539" y="4109427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8540" y="4590814"/>
            <a:ext cx="3600164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79385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746378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27764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29457" y="4099375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29458" y="4580761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70498093-055A-1249-80EE-EB69C10A9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EADFDD-6D39-8041-B44B-CC11D0FD5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4841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2400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4310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141220" y="2469136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2385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4310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436853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04928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3436853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169397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37472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169397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9F9D999-694A-C64C-9BA8-FF37455DD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000685F-E841-A44D-AC9C-173BD5E3C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  <p:sp>
        <p:nvSpPr>
          <p:cNvPr id="34" name="Picture Placeholder 50">
            <a:extLst>
              <a:ext uri="{FF2B5EF4-FFF2-40B4-BE49-F238E27FC236}">
                <a16:creationId xmlns:a16="http://schemas.microsoft.com/office/drawing/2014/main" id="{F52BFEB6-775B-5540-A1D7-F6E3DDCDB8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73763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50">
            <a:extLst>
              <a:ext uri="{FF2B5EF4-FFF2-40B4-BE49-F238E27FC236}">
                <a16:creationId xmlns:a16="http://schemas.microsoft.com/office/drawing/2014/main" id="{3B2767A3-945C-8A48-8F63-467E5E2A4DD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06307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12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6102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7272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4078664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4078664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4078663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A13C9DCC-5284-6A4A-A857-E196C97A30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E85593F-9DA3-E843-83EA-BB61BA6E5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1D17A9-33ED-0C42-9E29-A5641F8C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9924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569A0A84-E625-844B-BFE2-C1C6287E290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10329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736D78-B363-E54C-9445-910A8845B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3747" y="2265939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AE5BD224-C6F0-A44B-8415-008E871A70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60374" y="2552669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5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858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5" y="1774217"/>
            <a:ext cx="6874669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View &gt;&gt; Header and Footer &gt;&gt; Add Unit Name</a:t>
            </a: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2BFB147F-9BD6-AA42-8D58-18E266C69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6484" y="150"/>
            <a:ext cx="2020330" cy="9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8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4375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720638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654213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660475" y="4073057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34" name="Picture 33" descr="The University of Iowa">
            <a:extLst>
              <a:ext uri="{FF2B5EF4-FFF2-40B4-BE49-F238E27FC236}">
                <a16:creationId xmlns:a16="http://schemas.microsoft.com/office/drawing/2014/main" id="{E6A101F6-A986-EA4C-85FF-846F802DF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BA4A05F-7745-F24C-BB9F-0EF0456B4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94BC38-28A2-BC4E-9A38-652E9790E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78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BEB5B93C-855D-1841-B46E-5C7DC4474C9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69656" y="2531257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8EAE07-826D-E648-AD1B-C375586F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5813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6B4B3321-3FE0-F24B-B46D-CBEB820F0DB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205973" y="2546988"/>
            <a:ext cx="806295" cy="798442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B3422DB-51E9-564F-9FE0-BE73E0376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87656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2E216002-26D5-D44D-B1E3-F7FFA5933B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67368" y="2546987"/>
            <a:ext cx="825546" cy="81750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648D4D-6BD9-F24C-955D-9701360F7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961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E602C083-BC5F-514B-8FA9-A814C3E2743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086775" y="2525203"/>
            <a:ext cx="825548" cy="817506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8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1994" y="1684461"/>
            <a:ext cx="2377679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354891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4264538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1836" y="1677611"/>
            <a:ext cx="2240483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3537679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4253301"/>
            <a:ext cx="2230029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81" y="1684461"/>
            <a:ext cx="237514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3537679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4253301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366D8D2D-32DD-794A-9976-853EF6500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6934CAC-A1D4-6545-B8FE-B5DAC1E7D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64682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1994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58088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2695022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 userDrawn="1">
            <p:ph idx="24" hasCustomPrompt="1"/>
          </p:nvPr>
        </p:nvSpPr>
        <p:spPr>
          <a:xfrm>
            <a:off x="2722790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 userDrawn="1">
            <p:ph idx="25" hasCustomPrompt="1"/>
          </p:nvPr>
        </p:nvSpPr>
        <p:spPr>
          <a:xfrm>
            <a:off x="2722791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1805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678050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 userDrawn="1">
            <p:ph idx="27" hasCustomPrompt="1"/>
          </p:nvPr>
        </p:nvSpPr>
        <p:spPr>
          <a:xfrm>
            <a:off x="4682218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 userDrawn="1">
            <p:ph idx="28" hasCustomPrompt="1"/>
          </p:nvPr>
        </p:nvSpPr>
        <p:spPr>
          <a:xfrm>
            <a:off x="4682219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6272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6661077" y="1680693"/>
            <a:ext cx="176202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 userDrawn="1">
            <p:ph idx="15" hasCustomPrompt="1"/>
          </p:nvPr>
        </p:nvSpPr>
        <p:spPr>
          <a:xfrm>
            <a:off x="6656311" y="354891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 userDrawn="1">
            <p:ph idx="16" hasCustomPrompt="1"/>
          </p:nvPr>
        </p:nvSpPr>
        <p:spPr>
          <a:xfrm>
            <a:off x="6656311" y="4230000"/>
            <a:ext cx="1769150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5841833A-DC48-1341-8CED-2C33FF13E5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99532311-74A6-524D-8B7C-520D61A0A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170021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994" y="498296"/>
            <a:ext cx="3945731" cy="896116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86758"/>
            <a:ext cx="3943351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8651" y="1"/>
            <a:ext cx="37719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10" name="Picture 9" descr="The University of Iowa">
            <a:extLst>
              <a:ext uri="{FF2B5EF4-FFF2-40B4-BE49-F238E27FC236}">
                <a16:creationId xmlns:a16="http://schemas.microsoft.com/office/drawing/2014/main" id="{AEE57422-8581-D940-B95A-28BB5FA8EB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4890DD7-288C-3F48-AC5A-4CC0C37D9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25500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34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1056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65126"/>
            <a:ext cx="3940879" cy="1331865"/>
          </a:xfrm>
        </p:spPr>
        <p:txBody>
          <a:bodyPr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426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4" y="1962386"/>
            <a:ext cx="3949838" cy="3981214"/>
          </a:xfrm>
        </p:spPr>
        <p:txBody>
          <a:bodyPr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9627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5223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69627" y="3234551"/>
            <a:ext cx="3774374" cy="316382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BF0FB327-46C7-CA4D-9F47-B21B9F7D7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0A57B74-2163-4C4B-BFF2-0F1E68BF3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33807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45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240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94" y="494273"/>
            <a:ext cx="7717631" cy="86908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1994" y="13100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11994" y="1570038"/>
            <a:ext cx="7717631" cy="4114800"/>
          </a:xfrm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34AAA98D-AE4C-3B41-A01C-8A57BF732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1FD608-F8D8-AF42-97E8-83F5C7F9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142765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14770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2B9834-3ABC-DD48-8F8B-7C2FACEC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92361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1287" y="3087124"/>
            <a:ext cx="2015280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Contact Person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1994" y="4789293"/>
            <a:ext cx="292608" cy="30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435" y="4789292"/>
            <a:ext cx="1719072" cy="300082"/>
          </a:xfrm>
          <a:solidFill>
            <a:schemeClr val="tx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 userDrawn="1"/>
        </p:nvGrpSpPr>
        <p:grpSpPr>
          <a:xfrm>
            <a:off x="803454" y="4864147"/>
            <a:ext cx="146304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1287" y="-1189"/>
            <a:ext cx="2015279" cy="96327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F85C9B-9D4B-D642-BBFB-CDE025D69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</a:p>
        </p:txBody>
      </p:sp>
    </p:spTree>
    <p:extLst>
      <p:ext uri="{BB962C8B-B14F-4D97-AF65-F5344CB8AC3E}">
        <p14:creationId xmlns:p14="http://schemas.microsoft.com/office/powerpoint/2010/main" val="288363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03884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92361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68763" y="3105910"/>
            <a:ext cx="2020329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Contact Person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 userDrawn="1"/>
        </p:nvSpPr>
        <p:spPr>
          <a:xfrm>
            <a:off x="711993" y="4770260"/>
            <a:ext cx="292608" cy="3000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7825" y="4770260"/>
            <a:ext cx="1719072" cy="30008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3454" y="4845115"/>
            <a:ext cx="146304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68762" y="-581"/>
            <a:ext cx="2020330" cy="962061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sz="1650"/>
          </a:p>
        </p:txBody>
      </p:sp>
    </p:spTree>
    <p:extLst>
      <p:ext uri="{BB962C8B-B14F-4D97-AF65-F5344CB8AC3E}">
        <p14:creationId xmlns:p14="http://schemas.microsoft.com/office/powerpoint/2010/main" val="378864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29810"/>
            <a:ext cx="7886700" cy="1311454"/>
          </a:xfrm>
        </p:spPr>
        <p:txBody>
          <a:bodyPr/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1793124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0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2595562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7720" cy="2431224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4"/>
            <a:ext cx="4616795" cy="404721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81555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09BBB92-B5AB-3E46-A519-2A2BBFF13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622"/>
            <a:ext cx="2015279" cy="959656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9413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6794" cy="2561760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5"/>
            <a:ext cx="4616795" cy="393146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69980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9993354-AA52-D24C-AE6B-C02456C6D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View &gt;&gt; Header and Footer &gt;&gt; Add Unit Name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-1189"/>
            <a:ext cx="2015279" cy="9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9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1"/>
            <a:ext cx="771524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502271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72127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2"/>
            <a:ext cx="771524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509891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9282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6" y="1763547"/>
            <a:ext cx="4186265" cy="6186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>
            <a:lvl1pPr>
              <a:defRPr sz="3800"/>
            </a:lvl1pPr>
          </a:lstStyle>
          <a:p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38807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7" name="Picture 6" descr="The University of Iowa">
            <a:extLst>
              <a:ext uri="{FF2B5EF4-FFF2-40B4-BE49-F238E27FC236}">
                <a16:creationId xmlns:a16="http://schemas.microsoft.com/office/drawing/2014/main" id="{22558F6C-63A6-764A-A42A-B9198FB98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87A145-9C93-2C47-9BAC-3865EAA30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77833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7688645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8" name="Picture 7" descr="The University of Iowa">
            <a:extLst>
              <a:ext uri="{FF2B5EF4-FFF2-40B4-BE49-F238E27FC236}">
                <a16:creationId xmlns:a16="http://schemas.microsoft.com/office/drawing/2014/main" id="{CD97EF86-E180-1E4F-8C76-63FC6B251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D3EF9-AA04-A444-8D91-715DA8AEE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691165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06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87" r:id="rId2"/>
    <p:sldLayoutId id="2147483688" r:id="rId3"/>
    <p:sldLayoutId id="2147483684" r:id="rId4"/>
    <p:sldLayoutId id="2147483663" r:id="rId5"/>
    <p:sldLayoutId id="2147483686" r:id="rId6"/>
    <p:sldLayoutId id="2147483690" r:id="rId7"/>
    <p:sldLayoutId id="2147483682" r:id="rId8"/>
    <p:sldLayoutId id="2147483650" r:id="rId9"/>
    <p:sldLayoutId id="2147483662" r:id="rId10"/>
    <p:sldLayoutId id="2147483670" r:id="rId11"/>
    <p:sldLayoutId id="2147483667" r:id="rId12"/>
    <p:sldLayoutId id="2147483668" r:id="rId13"/>
    <p:sldLayoutId id="2147483675" r:id="rId14"/>
    <p:sldLayoutId id="2147483677" r:id="rId15"/>
    <p:sldLayoutId id="2147483676" r:id="rId16"/>
    <p:sldLayoutId id="2147483672" r:id="rId17"/>
    <p:sldLayoutId id="2147483692" r:id="rId18"/>
    <p:sldLayoutId id="2147483669" r:id="rId19"/>
    <p:sldLayoutId id="2147483671" r:id="rId20"/>
    <p:sldLayoutId id="2147483679" r:id="rId21"/>
    <p:sldLayoutId id="2147483680" r:id="rId22"/>
    <p:sldLayoutId id="2147483654" r:id="rId23"/>
    <p:sldLayoutId id="2147483655" r:id="rId24"/>
    <p:sldLayoutId id="2147483665" r:id="rId25"/>
    <p:sldLayoutId id="2147483664" r:id="rId26"/>
    <p:sldLayoutId id="2147483689" r:id="rId27"/>
    <p:sldLayoutId id="2147483693" r:id="rId28"/>
    <p:sldLayoutId id="2147483691" r:id="rId2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Roboto" panose="02000000000000000000" pitchFamily="2" charset="0"/>
        <a:buChar char="–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4740/KAGGLE/DSV/11132711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article/10.1088/1748-0221/15/10/P10011/pdf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link.springer.com/chapter/10.1007/978-3-030-66840-2_60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atcog.2020.107744" TargetMode="External"/><Relationship Id="rId2" Type="http://schemas.openxmlformats.org/officeDocument/2006/relationships/hyperlink" Target="https://doi.org/10.1007/s11042-023-16419-1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i.org/10.1016/j.compeleceng.2019.08.004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storymd.com/optimized/rA3VvrC4qM/original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lobaltb.njms.rutgers.edu/downloads/courses/Interpreting%20Chest%20Radiographs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lobaltb.njms.rutgers.edu/downloads/courses/Interpreting%20Chest%20Radiographs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0B23-7308-1745-A1A9-A5522BA4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69" y="3125620"/>
            <a:ext cx="8934680" cy="1847088"/>
          </a:xfrm>
        </p:spPr>
        <p:txBody>
          <a:bodyPr>
            <a:noAutofit/>
          </a:bodyPr>
          <a:lstStyle/>
          <a:p>
            <a:pPr algn="ctr"/>
            <a:r>
              <a:rPr lang="en-US" sz="3200" b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Addressing Inter-Class Similarity, Intra-Class Diversity, and Data Limitations in Chest X-ray Classification for Pneumonia Disease Using Triplet Loss Function and Transfer Learning.</a:t>
            </a:r>
            <a:endParaRPr lang="en-US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DA0161C-D166-6E4C-8069-E1FBFE0BE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521" y="5519140"/>
            <a:ext cx="4039260" cy="36512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Arial"/>
              </a:rPr>
              <a:t>Raphael Ogbodo &amp; Ian Ferree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5EE2B8-026E-D04B-8925-60FA6F76C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521" y="5908239"/>
            <a:ext cx="3840956" cy="41499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Arial"/>
              </a:rPr>
              <a:t>May 6, 2025</a:t>
            </a:r>
          </a:p>
        </p:txBody>
      </p:sp>
    </p:spTree>
    <p:extLst>
      <p:ext uri="{BB962C8B-B14F-4D97-AF65-F5344CB8AC3E}">
        <p14:creationId xmlns:p14="http://schemas.microsoft.com/office/powerpoint/2010/main" val="389251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16D66B-3051-BCD1-9DAD-94C34811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42" y="1470487"/>
            <a:ext cx="5554316" cy="39170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14D9E-8C2C-D95D-9446-CC8CDEB77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Jakhar K, Hooda N (2018) Big Data Deep Learning Framework using </a:t>
            </a:r>
            <a:r>
              <a:rPr lang="en-US" err="1"/>
              <a:t>Keras</a:t>
            </a:r>
            <a:r>
              <a:rPr lang="en-US"/>
              <a:t>: A Case Study of Pneumonia Prediction. In: 2018 4th International Conference on Computing Communication and Automation (ICCCA). pp 1–5</a:t>
            </a:r>
            <a:endParaRPr lang="en-US" b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B4E460-75D3-690F-7B11-7B9B09FE7800}"/>
              </a:ext>
            </a:extLst>
          </p:cNvPr>
          <p:cNvSpPr txBox="1">
            <a:spLocks/>
          </p:cNvSpPr>
          <p:nvPr/>
        </p:nvSpPr>
        <p:spPr>
          <a:xfrm>
            <a:off x="0" y="14938"/>
            <a:ext cx="9144000" cy="75624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>
                <a:latin typeface="Roboto"/>
                <a:ea typeface="Roboto"/>
                <a:cs typeface="Roboto"/>
              </a:rPr>
              <a:t>Literature Review - CNN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2BD18-CF37-3568-1066-6D3C70BA887E}"/>
              </a:ext>
            </a:extLst>
          </p:cNvPr>
          <p:cNvSpPr txBox="1"/>
          <p:nvPr/>
        </p:nvSpPr>
        <p:spPr>
          <a:xfrm>
            <a:off x="2073821" y="5670342"/>
            <a:ext cx="487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Accuracy: 84%</a:t>
            </a:r>
          </a:p>
        </p:txBody>
      </p:sp>
    </p:spTree>
    <p:extLst>
      <p:ext uri="{BB962C8B-B14F-4D97-AF65-F5344CB8AC3E}">
        <p14:creationId xmlns:p14="http://schemas.microsoft.com/office/powerpoint/2010/main" val="383220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BF5E1-3B85-D8A0-92A6-BAB4793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45" y="1698513"/>
            <a:ext cx="6159509" cy="34609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3AA72-AF59-9585-88C6-BD9830374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Varshni D, Thakral K, Agarwal L et al (2019) Pneumonia Detection Using CNN based Feature Extraction. In: 2019 IEEE International Conference on Electrical, Computer and Communication Technologies (ICECCT). pp 1–7</a:t>
            </a:r>
            <a:endParaRPr lang="en-US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66F352-C9B0-CCE1-2069-BD0C26A427C9}"/>
              </a:ext>
            </a:extLst>
          </p:cNvPr>
          <p:cNvSpPr txBox="1">
            <a:spLocks/>
          </p:cNvSpPr>
          <p:nvPr/>
        </p:nvSpPr>
        <p:spPr>
          <a:xfrm>
            <a:off x="0" y="14938"/>
            <a:ext cx="9144000" cy="75624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>
                <a:latin typeface="Roboto"/>
                <a:ea typeface="Roboto"/>
              </a:rPr>
              <a:t>Literature Review – Pre-Trained Model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6D2F7-4DB4-63A0-E63F-C97F8A8926BE}"/>
              </a:ext>
            </a:extLst>
          </p:cNvPr>
          <p:cNvSpPr txBox="1"/>
          <p:nvPr/>
        </p:nvSpPr>
        <p:spPr>
          <a:xfrm>
            <a:off x="2136612" y="5376226"/>
            <a:ext cx="487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Training Accuracy: 95%</a:t>
            </a:r>
          </a:p>
          <a:p>
            <a:r>
              <a:rPr lang="en-US"/>
              <a:t>Validation Accuracy: 94%</a:t>
            </a:r>
          </a:p>
        </p:txBody>
      </p:sp>
    </p:spTree>
    <p:extLst>
      <p:ext uri="{BB962C8B-B14F-4D97-AF65-F5344CB8AC3E}">
        <p14:creationId xmlns:p14="http://schemas.microsoft.com/office/powerpoint/2010/main" val="301811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FD922-0844-9025-A791-326927AE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30" y="2056831"/>
            <a:ext cx="7937539" cy="274433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5DF7A-431A-B3E8-59B2-A9E6186B5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err="1"/>
              <a:t>Sirazitdinov</a:t>
            </a:r>
            <a:r>
              <a:rPr lang="en-US"/>
              <a:t> I, </a:t>
            </a:r>
            <a:r>
              <a:rPr lang="en-US" err="1"/>
              <a:t>Kholiavchenko</a:t>
            </a:r>
            <a:r>
              <a:rPr lang="en-US"/>
              <a:t> M, Mustafaev T et al (2019) Deep neural network ensemble for pneumonia localization from a large-scale chest x-ray database. </a:t>
            </a:r>
            <a:r>
              <a:rPr lang="en-US" err="1"/>
              <a:t>Comput</a:t>
            </a:r>
            <a:r>
              <a:rPr lang="en-US"/>
              <a:t> </a:t>
            </a:r>
            <a:r>
              <a:rPr lang="en-US" err="1"/>
              <a:t>Electr</a:t>
            </a:r>
            <a:r>
              <a:rPr lang="en-US"/>
              <a:t> Eng 78:388–399. https://</a:t>
            </a:r>
            <a:r>
              <a:rPr lang="en-US" err="1"/>
              <a:t>doi.org</a:t>
            </a:r>
            <a:r>
              <a:rPr lang="en-US"/>
              <a:t>/10.1016/j.compeleceng.2019.08.004</a:t>
            </a:r>
            <a:endParaRPr lang="en-US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E24E1C-C9DA-8216-6339-9913F56BF307}"/>
              </a:ext>
            </a:extLst>
          </p:cNvPr>
          <p:cNvSpPr txBox="1">
            <a:spLocks/>
          </p:cNvSpPr>
          <p:nvPr/>
        </p:nvSpPr>
        <p:spPr>
          <a:xfrm>
            <a:off x="0" y="14938"/>
            <a:ext cx="9144000" cy="75624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>
                <a:latin typeface="Roboto"/>
                <a:ea typeface="Roboto"/>
              </a:rPr>
              <a:t>Literature Review - Ensemble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BB424-DD7C-53B1-E2C6-981FFE896753}"/>
              </a:ext>
            </a:extLst>
          </p:cNvPr>
          <p:cNvSpPr txBox="1"/>
          <p:nvPr/>
        </p:nvSpPr>
        <p:spPr>
          <a:xfrm>
            <a:off x="2136612" y="5428531"/>
            <a:ext cx="487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F1-Score: .286</a:t>
            </a:r>
          </a:p>
        </p:txBody>
      </p:sp>
    </p:spTree>
    <p:extLst>
      <p:ext uri="{BB962C8B-B14F-4D97-AF65-F5344CB8AC3E}">
        <p14:creationId xmlns:p14="http://schemas.microsoft.com/office/powerpoint/2010/main" val="311735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9E57B-3297-7BCC-D513-4591F089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461"/>
            <a:ext cx="9144000" cy="5313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5C622-5D09-44FC-FA54-F29A359AB0C3}"/>
              </a:ext>
            </a:extLst>
          </p:cNvPr>
          <p:cNvSpPr txBox="1"/>
          <p:nvPr/>
        </p:nvSpPr>
        <p:spPr>
          <a:xfrm>
            <a:off x="2976050" y="0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Literature Reviews</a:t>
            </a:r>
          </a:p>
        </p:txBody>
      </p:sp>
    </p:spTree>
    <p:extLst>
      <p:ext uri="{BB962C8B-B14F-4D97-AF65-F5344CB8AC3E}">
        <p14:creationId xmlns:p14="http://schemas.microsoft.com/office/powerpoint/2010/main" val="50601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A626-EEA2-FCFE-3F8B-C39C67F6E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D1AF1-68C3-2D65-AB59-A0C8D4BCE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680"/>
            <a:ext cx="9144000" cy="512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55B59-106C-4E8C-2C8E-1499D51E08A4}"/>
              </a:ext>
            </a:extLst>
          </p:cNvPr>
          <p:cNvSpPr txBox="1"/>
          <p:nvPr/>
        </p:nvSpPr>
        <p:spPr>
          <a:xfrm>
            <a:off x="2976050" y="0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Literature Reviews</a:t>
            </a:r>
          </a:p>
        </p:txBody>
      </p:sp>
    </p:spTree>
    <p:extLst>
      <p:ext uri="{BB962C8B-B14F-4D97-AF65-F5344CB8AC3E}">
        <p14:creationId xmlns:p14="http://schemas.microsoft.com/office/powerpoint/2010/main" val="393377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31104-3FEC-D768-8CA2-A7CB18389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EAD0EC-26AA-61FA-F816-9925B55E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808"/>
            <a:ext cx="9144000" cy="505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1766B-72C0-CC38-35FA-C7DA4C8D4256}"/>
              </a:ext>
            </a:extLst>
          </p:cNvPr>
          <p:cNvSpPr txBox="1"/>
          <p:nvPr/>
        </p:nvSpPr>
        <p:spPr>
          <a:xfrm>
            <a:off x="2976050" y="0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Literature Reviews</a:t>
            </a:r>
          </a:p>
        </p:txBody>
      </p:sp>
    </p:spTree>
    <p:extLst>
      <p:ext uri="{BB962C8B-B14F-4D97-AF65-F5344CB8AC3E}">
        <p14:creationId xmlns:p14="http://schemas.microsoft.com/office/powerpoint/2010/main" val="195733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13EB8-9F26-F116-A264-3EB38DA55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8845B-DB4E-149A-FA20-FB72203D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958"/>
            <a:ext cx="9144000" cy="4810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831B6-F4B9-F9E1-BD26-5A7FB3572599}"/>
              </a:ext>
            </a:extLst>
          </p:cNvPr>
          <p:cNvSpPr txBox="1"/>
          <p:nvPr/>
        </p:nvSpPr>
        <p:spPr>
          <a:xfrm>
            <a:off x="2976050" y="0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Literature Reviews</a:t>
            </a:r>
          </a:p>
        </p:txBody>
      </p:sp>
    </p:spTree>
    <p:extLst>
      <p:ext uri="{BB962C8B-B14F-4D97-AF65-F5344CB8AC3E}">
        <p14:creationId xmlns:p14="http://schemas.microsoft.com/office/powerpoint/2010/main" val="2055944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B640C-4E98-5610-4BBE-59A87EB69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8298A2-0BC5-FDBC-20B9-BA7AF983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436"/>
            <a:ext cx="9144000" cy="5115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793345-8DA6-2203-837E-C49E25101644}"/>
              </a:ext>
            </a:extLst>
          </p:cNvPr>
          <p:cNvSpPr txBox="1"/>
          <p:nvPr/>
        </p:nvSpPr>
        <p:spPr>
          <a:xfrm>
            <a:off x="2976050" y="0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Literature Reviews</a:t>
            </a:r>
          </a:p>
        </p:txBody>
      </p:sp>
    </p:spTree>
    <p:extLst>
      <p:ext uri="{BB962C8B-B14F-4D97-AF65-F5344CB8AC3E}">
        <p14:creationId xmlns:p14="http://schemas.microsoft.com/office/powerpoint/2010/main" val="240364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9F69-C140-2A35-6C22-5BAAC2F6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6677F-EC25-345E-715D-83E7104B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4221"/>
            <a:ext cx="9144000" cy="2336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6DFE28-84FC-E03D-C88A-23816FDBF756}"/>
              </a:ext>
            </a:extLst>
          </p:cNvPr>
          <p:cNvSpPr txBox="1"/>
          <p:nvPr/>
        </p:nvSpPr>
        <p:spPr>
          <a:xfrm>
            <a:off x="2976050" y="0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Literature Reviews</a:t>
            </a:r>
          </a:p>
        </p:txBody>
      </p:sp>
    </p:spTree>
    <p:extLst>
      <p:ext uri="{BB962C8B-B14F-4D97-AF65-F5344CB8AC3E}">
        <p14:creationId xmlns:p14="http://schemas.microsoft.com/office/powerpoint/2010/main" val="813297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E8A0-1E0A-B7BB-B730-8FF6DF3C7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37D902-2496-6F73-4D66-141701FA857C}"/>
              </a:ext>
            </a:extLst>
          </p:cNvPr>
          <p:cNvSpPr txBox="1"/>
          <p:nvPr/>
        </p:nvSpPr>
        <p:spPr>
          <a:xfrm>
            <a:off x="2826352" y="2141"/>
            <a:ext cx="348845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/>
              <a:t>Dataset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378B2-66C5-5A03-136C-934E74E7FE77}"/>
              </a:ext>
            </a:extLst>
          </p:cNvPr>
          <p:cNvSpPr txBox="1"/>
          <p:nvPr/>
        </p:nvSpPr>
        <p:spPr>
          <a:xfrm>
            <a:off x="272983" y="2028080"/>
            <a:ext cx="8600431" cy="20313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just"/>
            <a:r>
              <a:rPr lang="en-US" dirty="0"/>
              <a:t>We are working with </a:t>
            </a:r>
            <a:r>
              <a:rPr lang="en-US" sz="1800" b="0" dirty="0" err="1">
                <a:latin typeface="+mn-lt"/>
              </a:rPr>
              <a:t>Kermany</a:t>
            </a:r>
            <a:r>
              <a:rPr lang="en-US" sz="1800" b="0" dirty="0">
                <a:latin typeface="+mn-lt"/>
              </a:rPr>
              <a:t> Chest X-ray dataset from Kaggle.</a:t>
            </a:r>
          </a:p>
          <a:p>
            <a:pPr algn="just"/>
            <a:r>
              <a:rPr lang="en-US" dirty="0"/>
              <a:t>The Dataset is made up of radiographs for healthy people labeled “Normal”</a:t>
            </a:r>
            <a:endParaRPr lang="en-US" dirty="0">
              <a:ea typeface="Roboto"/>
            </a:endParaRPr>
          </a:p>
          <a:p>
            <a:pPr algn="just"/>
            <a:r>
              <a:rPr lang="en-US" dirty="0"/>
              <a:t>and Sick people labeled “Pneumonia”. Images include original, low-res, and</a:t>
            </a:r>
            <a:endParaRPr lang="en-US" dirty="0">
              <a:solidFill>
                <a:srgbClr val="000000"/>
              </a:solidFill>
              <a:ea typeface="Roboto"/>
            </a:endParaRPr>
          </a:p>
          <a:p>
            <a:pPr algn="just"/>
            <a:r>
              <a:rPr lang="en-US" dirty="0">
                <a:ea typeface="Roboto"/>
              </a:rPr>
              <a:t>bicubic-upscaled.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Our Goal is to find problems within this datasets and proffer solutions for effective</a:t>
            </a:r>
          </a:p>
          <a:p>
            <a:pPr algn="just"/>
            <a:r>
              <a:rPr lang="en-US" dirty="0"/>
              <a:t>Deep Learning application in Pneumonia detection.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50AE1-D533-C8BF-C216-0D3B1B1C9240}"/>
              </a:ext>
            </a:extLst>
          </p:cNvPr>
          <p:cNvSpPr txBox="1"/>
          <p:nvPr/>
        </p:nvSpPr>
        <p:spPr>
          <a:xfrm>
            <a:off x="3243139" y="5248712"/>
            <a:ext cx="537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latin typeface="+mn-lt"/>
                <a:hlinkClick r:id="rId2"/>
              </a:rPr>
              <a:t>https://doi.org/10.34740/KAGGLE/DSV/11132711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404" y="1721375"/>
            <a:ext cx="8879595" cy="3892859"/>
          </a:xfrm>
        </p:spPr>
        <p:txBody>
          <a:bodyPr>
            <a:normAutofit lnSpcReduction="10000"/>
          </a:bodyPr>
          <a:lstStyle/>
          <a:p>
            <a:endParaRPr/>
          </a:p>
          <a:p>
            <a:r>
              <a:t>Pneumonia: Disease Overview</a:t>
            </a:r>
          </a:p>
          <a:p>
            <a:r>
              <a:t>Chest X-ray as Diagnostic Tool</a:t>
            </a:r>
          </a:p>
          <a:p>
            <a:r>
              <a:t>Challenges in Pneumonia Detection</a:t>
            </a:r>
          </a:p>
          <a:p>
            <a:r>
              <a:t>Deep Learning for Medical Imaging</a:t>
            </a:r>
          </a:p>
          <a:p>
            <a:r>
              <a:t>Inter-Class Similarity &amp; Intra-Class Diversity</a:t>
            </a:r>
          </a:p>
          <a:p>
            <a:r>
              <a:t>Discriminative Embedding with Triplet Loss</a:t>
            </a:r>
          </a:p>
          <a:p>
            <a:r>
              <a:t>ResNet18-Based Architecture</a:t>
            </a:r>
          </a:p>
          <a:p>
            <a:r>
              <a:t>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69198-B76E-7492-7129-CA3674D5A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5E4E-9017-0E53-5A02-B7D27B4F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4937"/>
            <a:ext cx="9143999" cy="1331865"/>
          </a:xfrm>
        </p:spPr>
        <p:txBody>
          <a:bodyPr/>
          <a:lstStyle/>
          <a:p>
            <a:pPr algn="ctr"/>
            <a:r>
              <a:rPr lang="en-US"/>
              <a:t>Problems within Chest X-ray Datasets that limits ML/DL Model Performance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29C45-53EE-6B70-D78B-FF96AD20E5F9}"/>
              </a:ext>
            </a:extLst>
          </p:cNvPr>
          <p:cNvSpPr txBox="1"/>
          <p:nvPr/>
        </p:nvSpPr>
        <p:spPr>
          <a:xfrm>
            <a:off x="187288" y="5461084"/>
            <a:ext cx="8956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Most current classification models struggles to separate overlapping distributions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CD7BD-F21D-9A75-2085-470F04557CF0}"/>
              </a:ext>
            </a:extLst>
          </p:cNvPr>
          <p:cNvSpPr txBox="1"/>
          <p:nvPr/>
        </p:nvSpPr>
        <p:spPr>
          <a:xfrm>
            <a:off x="93644" y="1742499"/>
            <a:ext cx="895671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Data limitations</a:t>
            </a:r>
            <a:r>
              <a:rPr lang="en-US"/>
              <a:t>: Imbalanced datasets, limited annotations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049D5-F5FA-395D-61BB-FD7FA9F61290}"/>
              </a:ext>
            </a:extLst>
          </p:cNvPr>
          <p:cNvSpPr txBox="1">
            <a:spLocks/>
          </p:cNvSpPr>
          <p:nvPr/>
        </p:nvSpPr>
        <p:spPr>
          <a:xfrm>
            <a:off x="158956" y="2322055"/>
            <a:ext cx="8956712" cy="2122789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Roboto" panose="02000000000000000000" pitchFamily="2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latin typeface="Roboto"/>
                <a:ea typeface="Roboto"/>
                <a:cs typeface="Arial"/>
              </a:rPr>
              <a:t>Chest x-ray images of </a:t>
            </a:r>
            <a:r>
              <a:rPr lang="en-US" b="1" dirty="0">
                <a:latin typeface="Roboto"/>
                <a:ea typeface="Roboto"/>
                <a:cs typeface="Arial"/>
              </a:rPr>
              <a:t>Normal</a:t>
            </a:r>
            <a:r>
              <a:rPr lang="en-US" dirty="0">
                <a:latin typeface="Roboto"/>
                <a:ea typeface="Roboto"/>
                <a:cs typeface="Arial"/>
              </a:rPr>
              <a:t> and sick (</a:t>
            </a:r>
            <a:r>
              <a:rPr lang="en-US" b="1" dirty="0">
                <a:latin typeface="Roboto"/>
                <a:ea typeface="Roboto"/>
                <a:cs typeface="Arial"/>
              </a:rPr>
              <a:t>Pneumonia</a:t>
            </a:r>
            <a:r>
              <a:rPr lang="en-US" dirty="0">
                <a:latin typeface="Roboto"/>
                <a:ea typeface="Roboto"/>
                <a:cs typeface="Arial"/>
              </a:rPr>
              <a:t>) patients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/>
                <a:ea typeface="Roboto"/>
                <a:cs typeface="Arial"/>
              </a:rPr>
              <a:t>Total Number of images </a:t>
            </a:r>
            <a:r>
              <a:rPr lang="en-US" b="1" dirty="0">
                <a:latin typeface="Roboto"/>
                <a:ea typeface="Roboto"/>
                <a:cs typeface="Arial"/>
              </a:rPr>
              <a:t>5856</a:t>
            </a:r>
            <a:endParaRPr lang="en-US" dirty="0">
              <a:latin typeface="Roboto"/>
              <a:ea typeface="Roboto"/>
              <a:cs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/>
                <a:ea typeface="Roboto"/>
                <a:cs typeface="Arial"/>
              </a:rPr>
              <a:t>Pre-split into train, validation, and test sets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>
                <a:latin typeface="Roboto"/>
                <a:ea typeface="Roboto"/>
                <a:cs typeface="Arial"/>
              </a:rPr>
              <a:t>Train</a:t>
            </a:r>
            <a:r>
              <a:rPr lang="en-US" dirty="0">
                <a:latin typeface="Roboto"/>
                <a:ea typeface="Roboto"/>
                <a:cs typeface="Arial"/>
              </a:rPr>
              <a:t>: 1266 Normal &amp; 3418 Pneumonia    (</a:t>
            </a:r>
            <a:r>
              <a:rPr lang="en-US" b="1" dirty="0">
                <a:latin typeface="Roboto"/>
                <a:ea typeface="Roboto"/>
                <a:cs typeface="Arial"/>
              </a:rPr>
              <a:t>80 % </a:t>
            </a:r>
            <a:r>
              <a:rPr lang="en-US" dirty="0">
                <a:latin typeface="Roboto"/>
                <a:ea typeface="Roboto"/>
                <a:cs typeface="Arial"/>
              </a:rPr>
              <a:t>of Total images)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>
                <a:latin typeface="Roboto"/>
                <a:ea typeface="Roboto"/>
                <a:cs typeface="Arial"/>
              </a:rPr>
              <a:t>Validation</a:t>
            </a:r>
            <a:r>
              <a:rPr lang="en-US" dirty="0">
                <a:latin typeface="Roboto"/>
                <a:ea typeface="Roboto"/>
                <a:cs typeface="Arial"/>
              </a:rPr>
              <a:t>: 158 Normal &amp; 427 Pneumonia (</a:t>
            </a:r>
            <a:r>
              <a:rPr lang="en-US" b="1" dirty="0">
                <a:latin typeface="Roboto"/>
                <a:ea typeface="Roboto"/>
                <a:cs typeface="Arial"/>
              </a:rPr>
              <a:t>10 % </a:t>
            </a:r>
            <a:r>
              <a:rPr lang="en-US" dirty="0">
                <a:latin typeface="Roboto"/>
                <a:ea typeface="Roboto"/>
                <a:cs typeface="Arial"/>
              </a:rPr>
              <a:t>of Total images)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>
                <a:latin typeface="Roboto"/>
                <a:ea typeface="Roboto"/>
                <a:cs typeface="Arial"/>
              </a:rPr>
              <a:t>Test</a:t>
            </a:r>
            <a:r>
              <a:rPr lang="en-US" dirty="0">
                <a:latin typeface="Roboto"/>
                <a:ea typeface="Roboto"/>
                <a:cs typeface="Arial"/>
              </a:rPr>
              <a:t>: 159 Normal &amp; 428 Pneumonia          (</a:t>
            </a:r>
            <a:r>
              <a:rPr lang="en-US" b="1" dirty="0">
                <a:latin typeface="Roboto"/>
                <a:ea typeface="Roboto"/>
                <a:cs typeface="Arial"/>
              </a:rPr>
              <a:t>10 % </a:t>
            </a:r>
            <a:r>
              <a:rPr lang="en-US" dirty="0">
                <a:latin typeface="Roboto"/>
                <a:ea typeface="Roboto"/>
                <a:cs typeface="Arial"/>
              </a:rPr>
              <a:t>of Total images)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B241A-5A5B-58C0-BFAB-7F02E08A061C}"/>
              </a:ext>
            </a:extLst>
          </p:cNvPr>
          <p:cNvSpPr txBox="1"/>
          <p:nvPr/>
        </p:nvSpPr>
        <p:spPr>
          <a:xfrm>
            <a:off x="2999217" y="4577432"/>
            <a:ext cx="19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27 % Normal </a:t>
            </a:r>
            <a:br>
              <a:rPr lang="en-US" b="1"/>
            </a:br>
            <a:r>
              <a:rPr lang="en-US" b="1"/>
              <a:t>73 % Pneumonia</a:t>
            </a:r>
          </a:p>
        </p:txBody>
      </p:sp>
    </p:spTree>
    <p:extLst>
      <p:ext uri="{BB962C8B-B14F-4D97-AF65-F5344CB8AC3E}">
        <p14:creationId xmlns:p14="http://schemas.microsoft.com/office/powerpoint/2010/main" val="1375275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FBB10-A275-302C-8637-747BC748A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1389-3407-15E0-A43E-0AC72E53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4937"/>
            <a:ext cx="9143999" cy="1331865"/>
          </a:xfrm>
        </p:spPr>
        <p:txBody>
          <a:bodyPr/>
          <a:lstStyle/>
          <a:p>
            <a:pPr algn="ctr"/>
            <a:r>
              <a:rPr lang="en-US"/>
              <a:t>Problems within Chest X-ray Datasets that limits ML/DL Model Performance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67EEF-A9FB-BAAA-A1F2-2BB03B6ECBE7}"/>
              </a:ext>
            </a:extLst>
          </p:cNvPr>
          <p:cNvSpPr txBox="1"/>
          <p:nvPr/>
        </p:nvSpPr>
        <p:spPr>
          <a:xfrm>
            <a:off x="0" y="2153752"/>
            <a:ext cx="9143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/>
              <a:t>Inter-Class Similarity</a:t>
            </a:r>
            <a:r>
              <a:rPr lang="en-US"/>
              <a:t>: Overlap between healthy and diseased features.</a:t>
            </a:r>
          </a:p>
        </p:txBody>
      </p:sp>
      <p:pic>
        <p:nvPicPr>
          <p:cNvPr id="4" name="Picture 3" descr="A close-up of x-ray images&#10;&#10;AI-generated content may be incorrect.">
            <a:extLst>
              <a:ext uri="{FF2B5EF4-FFF2-40B4-BE49-F238E27FC236}">
                <a16:creationId xmlns:a16="http://schemas.microsoft.com/office/drawing/2014/main" id="{161D5CCD-D2B0-F093-5313-498B460978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98" t="7756" r="4217" b="26582"/>
          <a:stretch/>
        </p:blipFill>
        <p:spPr>
          <a:xfrm>
            <a:off x="435139" y="2655064"/>
            <a:ext cx="8488694" cy="2918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99D029-B8D7-D9B9-76DF-7BAE3600D447}"/>
              </a:ext>
            </a:extLst>
          </p:cNvPr>
          <p:cNvSpPr txBox="1"/>
          <p:nvPr/>
        </p:nvSpPr>
        <p:spPr>
          <a:xfrm>
            <a:off x="1" y="1713029"/>
            <a:ext cx="9237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/>
              <a:t>Intra-Class Diversity</a:t>
            </a:r>
            <a:r>
              <a:rPr lang="en-US"/>
              <a:t>: Variations within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3CC62-F0AA-A2FB-0762-61D95038864F}"/>
              </a:ext>
            </a:extLst>
          </p:cNvPr>
          <p:cNvSpPr txBox="1"/>
          <p:nvPr/>
        </p:nvSpPr>
        <p:spPr>
          <a:xfrm>
            <a:off x="187288" y="5560237"/>
            <a:ext cx="8956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Most current classification models struggles to separate overlapping distributions</a:t>
            </a:r>
          </a:p>
        </p:txBody>
      </p:sp>
    </p:spTree>
    <p:extLst>
      <p:ext uri="{BB962C8B-B14F-4D97-AF65-F5344CB8AC3E}">
        <p14:creationId xmlns:p14="http://schemas.microsoft.com/office/powerpoint/2010/main" val="75388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EE7C-0C18-49FE-0B86-32259CD62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58" y="134255"/>
            <a:ext cx="7715251" cy="869089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Arial"/>
              </a:rPr>
              <a:t>Which are Sick?</a:t>
            </a:r>
            <a:endParaRPr lang="en-US"/>
          </a:p>
        </p:txBody>
      </p:sp>
      <p:pic>
        <p:nvPicPr>
          <p:cNvPr id="3" name="Picture 2" descr="A x-ray of a person&amp;#39;s chest&#10;&#10;AI-generated content may be incorrect.">
            <a:extLst>
              <a:ext uri="{FF2B5EF4-FFF2-40B4-BE49-F238E27FC236}">
                <a16:creationId xmlns:a16="http://schemas.microsoft.com/office/drawing/2014/main" id="{9AD6C30B-DB45-05C4-3073-DD6F7DDE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0" y="1161448"/>
            <a:ext cx="2885256" cy="2267552"/>
          </a:xfrm>
          <a:prstGeom prst="rect">
            <a:avLst/>
          </a:prstGeom>
        </p:spPr>
      </p:pic>
      <p:pic>
        <p:nvPicPr>
          <p:cNvPr id="4" name="Picture 3" descr="A x-ray of a person&amp;#39;s chest&#10;&#10;AI-generated content may be incorrect.">
            <a:extLst>
              <a:ext uri="{FF2B5EF4-FFF2-40B4-BE49-F238E27FC236}">
                <a16:creationId xmlns:a16="http://schemas.microsoft.com/office/drawing/2014/main" id="{44136F93-D5FA-EC44-59BD-D779B488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59" y="1102968"/>
            <a:ext cx="3098634" cy="2263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64024-E814-34A6-A9A7-3377EBDB0ABF}"/>
              </a:ext>
            </a:extLst>
          </p:cNvPr>
          <p:cNvSpPr txBox="1"/>
          <p:nvPr/>
        </p:nvSpPr>
        <p:spPr>
          <a:xfrm>
            <a:off x="5559653" y="5991929"/>
            <a:ext cx="2157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Roboto"/>
              </a:rPr>
              <a:t>Healthy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8038F-61B3-3B1F-C48E-98F4F8B9F727}"/>
              </a:ext>
            </a:extLst>
          </p:cNvPr>
          <p:cNvSpPr txBox="1"/>
          <p:nvPr/>
        </p:nvSpPr>
        <p:spPr>
          <a:xfrm>
            <a:off x="1356930" y="5991929"/>
            <a:ext cx="21570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Roboto"/>
              </a:rPr>
              <a:t>Sick</a:t>
            </a:r>
          </a:p>
        </p:txBody>
      </p:sp>
      <p:pic>
        <p:nvPicPr>
          <p:cNvPr id="5" name="Picture 4" descr="A x-ray of a person&amp;#39;s chest&#10;&#10;AI-generated content may be incorrect.">
            <a:extLst>
              <a:ext uri="{FF2B5EF4-FFF2-40B4-BE49-F238E27FC236}">
                <a16:creationId xmlns:a16="http://schemas.microsoft.com/office/drawing/2014/main" id="{19F7E075-81FA-54A3-7705-215BED65F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099" y="3889949"/>
            <a:ext cx="3165510" cy="2046961"/>
          </a:xfrm>
          <a:prstGeom prst="rect">
            <a:avLst/>
          </a:prstGeom>
        </p:spPr>
      </p:pic>
      <p:pic>
        <p:nvPicPr>
          <p:cNvPr id="7" name="Picture 6" descr="A x-ray of a person&amp;#39;s chest&#10;&#10;AI-generated content may be incorrect.">
            <a:extLst>
              <a:ext uri="{FF2B5EF4-FFF2-40B4-BE49-F238E27FC236}">
                <a16:creationId xmlns:a16="http://schemas.microsoft.com/office/drawing/2014/main" id="{2C10C4B4-ABD9-16DD-4FF0-911B30E12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78" y="3847483"/>
            <a:ext cx="3032284" cy="2089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2F3573-6C79-6011-9E12-46532E957B43}"/>
              </a:ext>
            </a:extLst>
          </p:cNvPr>
          <p:cNvSpPr txBox="1"/>
          <p:nvPr/>
        </p:nvSpPr>
        <p:spPr>
          <a:xfrm>
            <a:off x="1751682" y="7437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483C8-790B-3662-9C68-63A6502636DE}"/>
              </a:ext>
            </a:extLst>
          </p:cNvPr>
          <p:cNvSpPr txBox="1"/>
          <p:nvPr/>
        </p:nvSpPr>
        <p:spPr>
          <a:xfrm>
            <a:off x="6178627" y="7437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EE6286-3F60-E932-4D4F-D217F28CD91E}"/>
              </a:ext>
            </a:extLst>
          </p:cNvPr>
          <p:cNvSpPr txBox="1"/>
          <p:nvPr/>
        </p:nvSpPr>
        <p:spPr>
          <a:xfrm>
            <a:off x="1782196" y="348401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B0DB8-40F9-37FE-8D4D-518676C2B968}"/>
              </a:ext>
            </a:extLst>
          </p:cNvPr>
          <p:cNvSpPr txBox="1"/>
          <p:nvPr/>
        </p:nvSpPr>
        <p:spPr>
          <a:xfrm>
            <a:off x="6352498" y="348401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9271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31865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Proposed </a:t>
            </a:r>
            <a:r>
              <a:t>Discriminative</a:t>
            </a:r>
            <a:r>
              <a:rPr lang="en-US"/>
              <a:t> Embedding Based on ResNet18 Pretrained Model </a:t>
            </a:r>
            <a:r>
              <a:t>with Triplet Loss</a:t>
            </a:r>
            <a:r>
              <a:rPr lang="en-US"/>
              <a:t> Function 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34" y="1599050"/>
            <a:ext cx="9055865" cy="3892859"/>
          </a:xfrm>
        </p:spPr>
        <p:txBody>
          <a:bodyPr>
            <a:normAutofit lnSpcReduction="10000"/>
          </a:bodyPr>
          <a:lstStyle/>
          <a:p>
            <a:endParaRPr lang="en-US"/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Pretrained ResNet18 backbone for feature extraction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Transfer learning fine-tunes the model to the medical domain</a:t>
            </a:r>
          </a:p>
          <a:p>
            <a:pPr>
              <a:buFont typeface="Wingdings" panose="05000000000000000000" pitchFamily="2" charset="2"/>
              <a:buChar char="v"/>
            </a:pPr>
            <a:r>
              <a:t>Triplet Loss</a:t>
            </a:r>
            <a:endParaRPr lang="en-US"/>
          </a:p>
          <a:p>
            <a:pPr>
              <a:buFont typeface="Wingdings" panose="05000000000000000000" pitchFamily="2" charset="2"/>
              <a:buChar char="v"/>
            </a:pPr>
            <a:r>
              <a:t>Maximizes distance between different classes, minimizes </a:t>
            </a:r>
            <a:r>
              <a:rPr lang="en-US"/>
              <a:t>within-class</a:t>
            </a:r>
          </a:p>
          <a:p>
            <a:pPr>
              <a:buFont typeface="Wingdings" panose="05000000000000000000" pitchFamily="2" charset="2"/>
              <a:buChar char="v"/>
            </a:pPr>
            <a:r>
              <a:t>Learns a robust embedding space for better separation</a:t>
            </a:r>
            <a:endParaRPr lang="en-US"/>
          </a:p>
          <a:p>
            <a:pPr>
              <a:buFont typeface="Wingdings" panose="05000000000000000000" pitchFamily="2" charset="2"/>
              <a:buChar char="v"/>
            </a:pPr>
            <a:r>
              <a:t>Mitigates inter-class similarity and enhances intra-class cohesion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73FD7-46ED-C260-B2F5-ED432087B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E538-C554-47DD-6331-DCB245A3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4271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Pretrained ResNet18 backbone for feature extraction</a:t>
            </a:r>
            <a:endParaRPr/>
          </a:p>
        </p:txBody>
      </p:sp>
      <p:pic>
        <p:nvPicPr>
          <p:cNvPr id="2050" name="Picture 2" descr="The architecture of ResNet18 model [31].">
            <a:extLst>
              <a:ext uri="{FF2B5EF4-FFF2-40B4-BE49-F238E27FC236}">
                <a16:creationId xmlns:a16="http://schemas.microsoft.com/office/drawing/2014/main" id="{4A5212B6-5AF3-49E9-DC66-7B253CE3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8735"/>
            <a:ext cx="9233620" cy="3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B409B6-F7EC-7E74-E697-37F33924F018}"/>
              </a:ext>
            </a:extLst>
          </p:cNvPr>
          <p:cNvSpPr txBox="1"/>
          <p:nvPr/>
        </p:nvSpPr>
        <p:spPr>
          <a:xfrm>
            <a:off x="0" y="5342064"/>
            <a:ext cx="2857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b="1" i="0">
                <a:solidFill>
                  <a:srgbClr val="333333"/>
                </a:solidFill>
                <a:effectLst/>
              </a:rPr>
              <a:t>S.H. Yoo </a:t>
            </a:r>
            <a:r>
              <a:rPr lang="da-DK" sz="1200" b="1" i="1">
                <a:solidFill>
                  <a:srgbClr val="333333"/>
                </a:solidFill>
                <a:effectLst/>
              </a:rPr>
              <a:t>et al</a:t>
            </a:r>
            <a:r>
              <a:rPr lang="da-DK" sz="1200" b="1" i="0">
                <a:solidFill>
                  <a:srgbClr val="333333"/>
                </a:solidFill>
                <a:effectLst/>
              </a:rPr>
              <a:t> 2020 </a:t>
            </a:r>
            <a:r>
              <a:rPr lang="da-DK" sz="1200" b="1" i="1">
                <a:solidFill>
                  <a:srgbClr val="333333"/>
                </a:solidFill>
                <a:effectLst/>
              </a:rPr>
              <a:t>JINST</a:t>
            </a:r>
            <a:r>
              <a:rPr lang="da-DK" sz="1200" b="1" i="0">
                <a:solidFill>
                  <a:srgbClr val="333333"/>
                </a:solidFill>
                <a:effectLst/>
              </a:rPr>
              <a:t> 15 P10011</a:t>
            </a:r>
            <a:endParaRPr lang="en-US" sz="1200" b="1">
              <a:solidFill>
                <a:srgbClr val="333333"/>
              </a:solidFill>
            </a:endParaRPr>
          </a:p>
          <a:p>
            <a:r>
              <a:rPr lang="en-US" sz="1200" b="1" i="0">
                <a:solidFill>
                  <a:srgbClr val="333333"/>
                </a:solidFill>
                <a:effectLst/>
                <a:hlinkClick r:id="rId3"/>
              </a:rPr>
              <a:t>10.1088/1748-0221/15/10</a:t>
            </a:r>
            <a:r>
              <a:rPr lang="en-US" sz="1200" b="1" i="0">
                <a:solidFill>
                  <a:srgbClr val="333333"/>
                </a:solidFill>
                <a:effectLst/>
              </a:rPr>
              <a:t>/P10011</a:t>
            </a:r>
            <a:endParaRPr lang="en-US" sz="1200" b="1"/>
          </a:p>
        </p:txBody>
      </p:sp>
      <p:pic>
        <p:nvPicPr>
          <p:cNvPr id="8" name="Picture 4" descr="Fig. 5.">
            <a:extLst>
              <a:ext uri="{FF2B5EF4-FFF2-40B4-BE49-F238E27FC236}">
                <a16:creationId xmlns:a16="http://schemas.microsoft.com/office/drawing/2014/main" id="{3DFD8BFA-6C3A-44B7-E3DC-9EBC2FD9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13" y="4774601"/>
            <a:ext cx="2236573" cy="12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9B328-7632-017C-8572-D90CF1D12690}"/>
              </a:ext>
            </a:extLst>
          </p:cNvPr>
          <p:cNvSpPr txBox="1"/>
          <p:nvPr/>
        </p:nvSpPr>
        <p:spPr>
          <a:xfrm>
            <a:off x="2730843" y="5998503"/>
            <a:ext cx="6425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>
                <a:solidFill>
                  <a:srgbClr val="222222"/>
                </a:solidFill>
                <a:effectLst/>
              </a:rPr>
              <a:t>Atik, M.E and Duran, Z. Lecture Notes in Networks and Systems, 2021,vol 183. Springer.</a:t>
            </a:r>
          </a:p>
          <a:p>
            <a:r>
              <a:rPr lang="en-US" sz="1200" b="1" i="0">
                <a:solidFill>
                  <a:srgbClr val="222222"/>
                </a:solidFill>
                <a:effectLst/>
                <a:hlinkClick r:id="rId5"/>
              </a:rPr>
              <a:t>https://doi.org/10.1007/978-3-030-66840-2_60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2957361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69A43-375F-CA0D-5CCA-C9E9852B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q1.png">
            <a:extLst>
              <a:ext uri="{FF2B5EF4-FFF2-40B4-BE49-F238E27FC236}">
                <a16:creationId xmlns:a16="http://schemas.microsoft.com/office/drawing/2014/main" id="{35A1C919-A463-E2C1-5258-B0184DE5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9" t="26580" r="1192" b="26483"/>
          <a:stretch/>
        </p:blipFill>
        <p:spPr>
          <a:xfrm>
            <a:off x="178420" y="1242817"/>
            <a:ext cx="7999885" cy="110637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51D6C79-4271-7EDE-0BED-96F3B67DC965}"/>
              </a:ext>
            </a:extLst>
          </p:cNvPr>
          <p:cNvGrpSpPr/>
          <p:nvPr/>
        </p:nvGrpSpPr>
        <p:grpSpPr>
          <a:xfrm>
            <a:off x="143983" y="2868093"/>
            <a:ext cx="8229600" cy="2203691"/>
            <a:chOff x="714259" y="3987042"/>
            <a:chExt cx="8229600" cy="2203691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230C7A92-3354-D178-AAA0-1DC7F51B6D47}"/>
                </a:ext>
              </a:extLst>
            </p:cNvPr>
            <p:cNvSpPr/>
            <p:nvPr/>
          </p:nvSpPr>
          <p:spPr>
            <a:xfrm rot="16200000">
              <a:off x="3536965" y="2964592"/>
              <a:ext cx="806302" cy="4742949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eq2.png">
              <a:extLst>
                <a:ext uri="{FF2B5EF4-FFF2-40B4-BE49-F238E27FC236}">
                  <a16:creationId xmlns:a16="http://schemas.microsoft.com/office/drawing/2014/main" id="{9AEBD455-F28F-9FC5-408B-F6D3DDDF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5557" b="25355"/>
            <a:stretch/>
          </p:blipFill>
          <p:spPr>
            <a:xfrm>
              <a:off x="714259" y="3987042"/>
              <a:ext cx="8229600" cy="896558"/>
            </a:xfrm>
            <a:prstGeom prst="rect">
              <a:avLst/>
            </a:prstGeom>
          </p:spPr>
        </p:pic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846E50A-E1B2-3B03-8E62-7786C58808F3}"/>
                </a:ext>
              </a:extLst>
            </p:cNvPr>
            <p:cNvSpPr/>
            <p:nvPr/>
          </p:nvSpPr>
          <p:spPr>
            <a:xfrm rot="16200000">
              <a:off x="7416465" y="4243629"/>
              <a:ext cx="806302" cy="2184876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82C80A-AB08-ECD6-C9BE-17C8F2EA40DE}"/>
                </a:ext>
              </a:extLst>
            </p:cNvPr>
            <p:cNvSpPr txBox="1"/>
            <p:nvPr/>
          </p:nvSpPr>
          <p:spPr>
            <a:xfrm>
              <a:off x="3596271" y="5821401"/>
              <a:ext cx="718466" cy="36933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err="1"/>
                <a:t>L</a:t>
              </a:r>
              <a:r>
                <a:rPr lang="en-US" b="1" baseline="-25000" err="1"/>
                <a:t>triplet</a:t>
              </a:r>
              <a:endParaRPr lang="en-US" b="1" baseline="-25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392F61-485C-98C7-6525-148534C16E2E}"/>
                </a:ext>
              </a:extLst>
            </p:cNvPr>
            <p:cNvSpPr txBox="1"/>
            <p:nvPr/>
          </p:nvSpPr>
          <p:spPr>
            <a:xfrm>
              <a:off x="7467596" y="5821401"/>
              <a:ext cx="750526" cy="36933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err="1"/>
                <a:t>L</a:t>
              </a:r>
              <a:r>
                <a:rPr lang="en-US" b="1" baseline="-25000" err="1"/>
                <a:t>center</a:t>
              </a:r>
              <a:endParaRPr lang="en-US" b="1" baseline="-25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3DE84E-142A-27CC-050A-CA72F032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49908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Proposed </a:t>
            </a:r>
            <a:r>
              <a:t>Triplet Loss</a:t>
            </a:r>
            <a:r>
              <a:rPr lang="en-US"/>
              <a:t> Functions 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95FED-13EA-C330-08CC-84CA4EEB2532}"/>
              </a:ext>
            </a:extLst>
          </p:cNvPr>
          <p:cNvSpPr txBox="1"/>
          <p:nvPr/>
        </p:nvSpPr>
        <p:spPr>
          <a:xfrm>
            <a:off x="2165567" y="28680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CEED77-CBCD-8486-79D6-5571049A818E}"/>
              </a:ext>
            </a:extLst>
          </p:cNvPr>
          <p:cNvSpPr txBox="1">
            <a:spLocks/>
          </p:cNvSpPr>
          <p:nvPr/>
        </p:nvSpPr>
        <p:spPr>
          <a:xfrm>
            <a:off x="2162435" y="783099"/>
            <a:ext cx="5191120" cy="50682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/>
              <a:t>Version 1</a:t>
            </a:r>
            <a:r>
              <a:rPr lang="en-US" sz="1800" b="0"/>
              <a:t>: Squared-distance hinge triplet loss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21AC4F-8F96-72A5-32A9-EA4E425354D6}"/>
              </a:ext>
            </a:extLst>
          </p:cNvPr>
          <p:cNvSpPr txBox="1">
            <a:spLocks/>
          </p:cNvSpPr>
          <p:nvPr/>
        </p:nvSpPr>
        <p:spPr>
          <a:xfrm>
            <a:off x="2162435" y="2276041"/>
            <a:ext cx="5191120" cy="595511"/>
          </a:xfrm>
          <a:prstGeom prst="rect">
            <a:avLst/>
          </a:prstGeom>
          <a:solidFill>
            <a:srgbClr val="FFC000"/>
          </a:solidFill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/>
              <a:t>Version 2</a:t>
            </a:r>
            <a:r>
              <a:rPr lang="en-US" sz="1800" b="0"/>
              <a:t>: Soft-margin triplet + center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8D42AC-2F83-7D38-F659-551F3289BFD7}"/>
                  </a:ext>
                </a:extLst>
              </p:cNvPr>
              <p:cNvSpPr txBox="1"/>
              <p:nvPr/>
            </p:nvSpPr>
            <p:spPr>
              <a:xfrm>
                <a:off x="463757" y="5044352"/>
                <a:ext cx="771454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a</a:t>
                </a:r>
                <a:r>
                  <a:rPr lang="en-US" baseline="-25000"/>
                  <a:t>i</a:t>
                </a:r>
                <a:r>
                  <a:rPr lang="en-US"/>
                  <a:t> , p</a:t>
                </a:r>
                <a:r>
                  <a:rPr lang="en-US" baseline="-25000"/>
                  <a:t>i </a:t>
                </a:r>
                <a:r>
                  <a:rPr lang="en-US"/>
                  <a:t> , </a:t>
                </a:r>
                <a:r>
                  <a:rPr lang="en-US" err="1"/>
                  <a:t>n</a:t>
                </a:r>
                <a:r>
                  <a:rPr lang="en-US" baseline="-25000" err="1"/>
                  <a:t>i</a:t>
                </a:r>
                <a:r>
                  <a:rPr lang="en-US" baseline="-25000"/>
                  <a:t> </a:t>
                </a:r>
                <a:r>
                  <a:rPr lang="en-US"/>
                  <a:t> : the anchor, positive, negative embeddings</a:t>
                </a:r>
                <a:endParaRPr lang="en-US" baseline="-2500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: weighting on the negative-pair term in </a:t>
                </a:r>
                <a:r>
                  <a:rPr lang="en-US" b="1"/>
                  <a:t>L</a:t>
                </a:r>
                <a:r>
                  <a:rPr lang="en-US" b="1" baseline="-25000"/>
                  <a:t>V1</a:t>
                </a:r>
                <a:r>
                  <a:rPr lang="en-US"/>
                  <a:t> and soft-margin scale in </a:t>
                </a:r>
                <a:r>
                  <a:rPr lang="en-US" b="1"/>
                  <a:t>L</a:t>
                </a:r>
                <a:r>
                  <a:rPr lang="en-US" b="1" baseline="-25000"/>
                  <a:t>V2 </a:t>
                </a:r>
                <a:r>
                  <a:rPr lang="en-US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aseline="-25000"/>
                  <a:t>c</a:t>
                </a:r>
                <a:r>
                  <a:rPr lang="en-US"/>
                  <a:t> : center-loss weight</a:t>
                </a:r>
              </a:p>
              <a:p>
                <a:r>
                  <a:rPr lang="en-US" err="1"/>
                  <a:t>c</a:t>
                </a:r>
                <a:r>
                  <a:rPr lang="en-US" baseline="-25000" err="1"/>
                  <a:t>yi</a:t>
                </a:r>
                <a:r>
                  <a:rPr lang="en-US"/>
                  <a:t> : class center embedding</a:t>
                </a:r>
                <a:endParaRPr lang="en-US" baseline="-25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8D42AC-2F83-7D38-F659-551F3289B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57" y="5044352"/>
                <a:ext cx="7714548" cy="1200329"/>
              </a:xfrm>
              <a:prstGeom prst="rect">
                <a:avLst/>
              </a:prstGeom>
              <a:blipFill>
                <a:blip r:embed="rId5"/>
                <a:stretch>
                  <a:fillRect l="-63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565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606C7-F4D6-1181-454D-4F02162C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57E7-F058-BB3B-70B4-320EE4F2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4990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Proposed Models/Methods Flow Diagram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FFFE7-CAB0-44B6-2177-60E676B0B50F}"/>
              </a:ext>
            </a:extLst>
          </p:cNvPr>
          <p:cNvSpPr txBox="1"/>
          <p:nvPr/>
        </p:nvSpPr>
        <p:spPr>
          <a:xfrm>
            <a:off x="2165567" y="28680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CA3311-4950-21F7-1644-D761599FE2F4}"/>
              </a:ext>
            </a:extLst>
          </p:cNvPr>
          <p:cNvGrpSpPr/>
          <p:nvPr/>
        </p:nvGrpSpPr>
        <p:grpSpPr>
          <a:xfrm>
            <a:off x="-43910" y="680285"/>
            <a:ext cx="9252762" cy="5782315"/>
            <a:chOff x="-43910" y="680285"/>
            <a:chExt cx="9252762" cy="5782315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9A578F5-E749-F058-CDD9-6FE0F5DE2743}"/>
                </a:ext>
              </a:extLst>
            </p:cNvPr>
            <p:cNvGrpSpPr/>
            <p:nvPr/>
          </p:nvGrpSpPr>
          <p:grpSpPr>
            <a:xfrm>
              <a:off x="-43910" y="729349"/>
              <a:ext cx="9252762" cy="5733251"/>
              <a:chOff x="-43910" y="729349"/>
              <a:chExt cx="9252762" cy="573325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2CC16A6-2323-47F9-77F4-316519EBC7CB}"/>
                  </a:ext>
                </a:extLst>
              </p:cNvPr>
              <p:cNvGrpSpPr/>
              <p:nvPr/>
            </p:nvGrpSpPr>
            <p:grpSpPr>
              <a:xfrm>
                <a:off x="-43910" y="729349"/>
                <a:ext cx="9188558" cy="5326470"/>
                <a:chOff x="-43910" y="815848"/>
                <a:chExt cx="9188558" cy="532647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B5CD8EF-ABE3-86F6-F292-5E68E1520399}"/>
                    </a:ext>
                  </a:extLst>
                </p:cNvPr>
                <p:cNvSpPr/>
                <p:nvPr/>
              </p:nvSpPr>
              <p:spPr>
                <a:xfrm>
                  <a:off x="2749378" y="815848"/>
                  <a:ext cx="4887098" cy="637382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ResNet18</a:t>
                  </a:r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AE44928-EC47-8771-BC6C-1F3206310286}"/>
                    </a:ext>
                  </a:extLst>
                </p:cNvPr>
                <p:cNvGrpSpPr/>
                <p:nvPr/>
              </p:nvGrpSpPr>
              <p:grpSpPr>
                <a:xfrm>
                  <a:off x="5935244" y="1467381"/>
                  <a:ext cx="1312568" cy="3764100"/>
                  <a:chOff x="5935244" y="1467381"/>
                  <a:chExt cx="1312568" cy="3764100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F24754B-4581-0A44-C36A-CDAAAC6E0D1A}"/>
                      </a:ext>
                    </a:extLst>
                  </p:cNvPr>
                  <p:cNvSpPr/>
                  <p:nvPr/>
                </p:nvSpPr>
                <p:spPr>
                  <a:xfrm>
                    <a:off x="5981102" y="1972112"/>
                    <a:ext cx="1266710" cy="494270"/>
                  </a:xfrm>
                  <a:prstGeom prst="rect">
                    <a:avLst/>
                  </a:prstGeom>
                  <a:solidFill>
                    <a:srgbClr val="8AAB55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B40EABA1-7170-43BD-DF16-11C54484F7CB}"/>
                      </a:ext>
                    </a:extLst>
                  </p:cNvPr>
                  <p:cNvSpPr/>
                  <p:nvPr/>
                </p:nvSpPr>
                <p:spPr>
                  <a:xfrm>
                    <a:off x="5981037" y="2657614"/>
                    <a:ext cx="1266710" cy="494270"/>
                  </a:xfrm>
                  <a:prstGeom prst="rect">
                    <a:avLst/>
                  </a:prstGeom>
                  <a:solidFill>
                    <a:srgbClr val="8AAB55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26" name="Arrow: Down 25">
                    <a:extLst>
                      <a:ext uri="{FF2B5EF4-FFF2-40B4-BE49-F238E27FC236}">
                        <a16:creationId xmlns:a16="http://schemas.microsoft.com/office/drawing/2014/main" id="{3EA53F60-2BAF-77AD-5B8F-BFAE8A89CE17}"/>
                      </a:ext>
                    </a:extLst>
                  </p:cNvPr>
                  <p:cNvSpPr/>
                  <p:nvPr/>
                </p:nvSpPr>
                <p:spPr>
                  <a:xfrm>
                    <a:off x="6388377" y="1467381"/>
                    <a:ext cx="484632" cy="494270"/>
                  </a:xfrm>
                  <a:prstGeom prst="downArrow">
                    <a:avLst/>
                  </a:prstGeom>
                  <a:solidFill>
                    <a:srgbClr val="8AAB55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7BC1BA9F-4BBE-E627-ECDE-5F88D3F5012B}"/>
                      </a:ext>
                    </a:extLst>
                  </p:cNvPr>
                  <p:cNvSpPr/>
                  <p:nvPr/>
                </p:nvSpPr>
                <p:spPr>
                  <a:xfrm>
                    <a:off x="5961405" y="3991329"/>
                    <a:ext cx="1266710" cy="494270"/>
                  </a:xfrm>
                  <a:prstGeom prst="rect">
                    <a:avLst/>
                  </a:prstGeom>
                  <a:solidFill>
                    <a:srgbClr val="8AAB55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K-NN</a:t>
                    </a: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3772C93-2B43-C05D-B9AA-FBDB4B231DB7}"/>
                      </a:ext>
                    </a:extLst>
                  </p:cNvPr>
                  <p:cNvSpPr/>
                  <p:nvPr/>
                </p:nvSpPr>
                <p:spPr>
                  <a:xfrm>
                    <a:off x="5935244" y="4737211"/>
                    <a:ext cx="1266710" cy="494270"/>
                  </a:xfrm>
                  <a:prstGeom prst="rect">
                    <a:avLst/>
                  </a:prstGeom>
                  <a:solidFill>
                    <a:srgbClr val="8AAB55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Classes</a:t>
                    </a: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3C3D1A76-D3B0-2ACB-81BA-1A217831B9E6}"/>
                    </a:ext>
                  </a:extLst>
                </p:cNvPr>
                <p:cNvGrpSpPr/>
                <p:nvPr/>
              </p:nvGrpSpPr>
              <p:grpSpPr>
                <a:xfrm>
                  <a:off x="6915621" y="1565251"/>
                  <a:ext cx="2229027" cy="4155621"/>
                  <a:chOff x="6915621" y="1565251"/>
                  <a:chExt cx="2229027" cy="4155621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9A29DCFC-6672-2199-4922-FBAD9EA444AF}"/>
                      </a:ext>
                    </a:extLst>
                  </p:cNvPr>
                  <p:cNvSpPr/>
                  <p:nvPr/>
                </p:nvSpPr>
                <p:spPr>
                  <a:xfrm>
                    <a:off x="7827727" y="3429000"/>
                    <a:ext cx="1266710" cy="49427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29" name="Left Brace 28">
                    <a:extLst>
                      <a:ext uri="{FF2B5EF4-FFF2-40B4-BE49-F238E27FC236}">
                        <a16:creationId xmlns:a16="http://schemas.microsoft.com/office/drawing/2014/main" id="{4B49E5ED-C2FF-B92B-0C8D-DA5AFA9864EF}"/>
                      </a:ext>
                    </a:extLst>
                  </p:cNvPr>
                  <p:cNvSpPr/>
                  <p:nvPr/>
                </p:nvSpPr>
                <p:spPr>
                  <a:xfrm flipH="1">
                    <a:off x="7280284" y="2023021"/>
                    <a:ext cx="531773" cy="1020641"/>
                  </a:xfrm>
                  <a:prstGeom prst="leftBrac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21D1A44-1CE7-D7C6-E814-A774283A517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303100" y="2200932"/>
                    <a:ext cx="1460656" cy="369332"/>
                  </a:xfrm>
                  <a:prstGeom prst="rect">
                    <a:avLst/>
                  </a:prstGeom>
                  <a:solidFill>
                    <a:schemeClr val="accent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/>
                      <a:t>Embeddings</a:t>
                    </a:r>
                  </a:p>
                </p:txBody>
              </p:sp>
              <p:sp>
                <p:nvSpPr>
                  <p:cNvPr id="34" name="Arrow: Bent 33">
                    <a:extLst>
                      <a:ext uri="{FF2B5EF4-FFF2-40B4-BE49-F238E27FC236}">
                        <a16:creationId xmlns:a16="http://schemas.microsoft.com/office/drawing/2014/main" id="{C1232E07-7539-BAC1-C672-A3D3F5C9523F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8170530" y="2444859"/>
                    <a:ext cx="1029674" cy="918563"/>
                  </a:xfrm>
                  <a:prstGeom prst="ben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8C01E4C-A67B-7AC3-4B0B-8F82B3EB9EE4}"/>
                      </a:ext>
                    </a:extLst>
                  </p:cNvPr>
                  <p:cNvSpPr txBox="1"/>
                  <p:nvPr/>
                </p:nvSpPr>
                <p:spPr>
                  <a:xfrm>
                    <a:off x="7181081" y="1565251"/>
                    <a:ext cx="5814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/>
                      <a:t>L</a:t>
                    </a:r>
                    <a:r>
                      <a:rPr lang="en-US" sz="2000" b="1" baseline="-25000"/>
                      <a:t>V2</a:t>
                    </a: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261CBE05-C1EC-FF3C-D26A-D4F91E5307DA}"/>
                      </a:ext>
                    </a:extLst>
                  </p:cNvPr>
                  <p:cNvSpPr/>
                  <p:nvPr/>
                </p:nvSpPr>
                <p:spPr>
                  <a:xfrm>
                    <a:off x="7827727" y="4640688"/>
                    <a:ext cx="1266710" cy="49427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SoftMax</a:t>
                    </a:r>
                  </a:p>
                </p:txBody>
              </p:sp>
              <p:sp>
                <p:nvSpPr>
                  <p:cNvPr id="43" name="Arrow: Down 42">
                    <a:extLst>
                      <a:ext uri="{FF2B5EF4-FFF2-40B4-BE49-F238E27FC236}">
                        <a16:creationId xmlns:a16="http://schemas.microsoft.com/office/drawing/2014/main" id="{7B3AE790-CF4F-2F60-828A-F0BBA860C20F}"/>
                      </a:ext>
                    </a:extLst>
                  </p:cNvPr>
                  <p:cNvSpPr/>
                  <p:nvPr/>
                </p:nvSpPr>
                <p:spPr>
                  <a:xfrm rot="2704000" flipH="1">
                    <a:off x="7225972" y="2989307"/>
                    <a:ext cx="484632" cy="1105334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974FF75-21D9-7173-46BB-DAF4DB4FAD00}"/>
                      </a:ext>
                    </a:extLst>
                  </p:cNvPr>
                  <p:cNvSpPr/>
                  <p:nvPr/>
                </p:nvSpPr>
                <p:spPr>
                  <a:xfrm>
                    <a:off x="7812057" y="4033184"/>
                    <a:ext cx="1266710" cy="49427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D9B01E97-FD28-34A8-1402-CEC1F624D6AB}"/>
                      </a:ext>
                    </a:extLst>
                  </p:cNvPr>
                  <p:cNvSpPr/>
                  <p:nvPr/>
                </p:nvSpPr>
                <p:spPr>
                  <a:xfrm>
                    <a:off x="7831673" y="5226602"/>
                    <a:ext cx="1266710" cy="49427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Classes</a:t>
                    </a:r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97E37ECE-1E06-A5BC-2369-EEDE4F620D9A}"/>
                    </a:ext>
                  </a:extLst>
                </p:cNvPr>
                <p:cNvGrpSpPr/>
                <p:nvPr/>
              </p:nvGrpSpPr>
              <p:grpSpPr>
                <a:xfrm>
                  <a:off x="3563015" y="1558293"/>
                  <a:ext cx="2575561" cy="4162579"/>
                  <a:chOff x="3563015" y="1558293"/>
                  <a:chExt cx="2575561" cy="4162579"/>
                </a:xfrm>
              </p:grpSpPr>
              <p:sp>
                <p:nvSpPr>
                  <p:cNvPr id="28" name="Left Brace 27">
                    <a:extLst>
                      <a:ext uri="{FF2B5EF4-FFF2-40B4-BE49-F238E27FC236}">
                        <a16:creationId xmlns:a16="http://schemas.microsoft.com/office/drawing/2014/main" id="{0CE1CAC6-B3E1-1B80-95C4-1C08BA5764DD}"/>
                      </a:ext>
                    </a:extLst>
                  </p:cNvPr>
                  <p:cNvSpPr/>
                  <p:nvPr/>
                </p:nvSpPr>
                <p:spPr>
                  <a:xfrm>
                    <a:off x="5433440" y="2023021"/>
                    <a:ext cx="531773" cy="1020641"/>
                  </a:xfrm>
                  <a:prstGeom prst="leftBrac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399A79A-2A8C-0CFD-5891-EBFF2D71D79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494910" y="2103955"/>
                    <a:ext cx="1460656" cy="369332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/>
                      <a:t>Embeddings</a:t>
                    </a:r>
                  </a:p>
                </p:txBody>
              </p:sp>
              <p:sp>
                <p:nvSpPr>
                  <p:cNvPr id="33" name="Arrow: Bent 32">
                    <a:extLst>
                      <a:ext uri="{FF2B5EF4-FFF2-40B4-BE49-F238E27FC236}">
                        <a16:creationId xmlns:a16="http://schemas.microsoft.com/office/drawing/2014/main" id="{88653590-9798-590C-092C-4468B2182E44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3901095" y="2373393"/>
                    <a:ext cx="1093938" cy="1037328"/>
                  </a:xfrm>
                  <a:prstGeom prst="bentArrow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6BD8F5E-11A3-C9B8-F9FE-26285E9EA590}"/>
                      </a:ext>
                    </a:extLst>
                  </p:cNvPr>
                  <p:cNvSpPr txBox="1"/>
                  <p:nvPr/>
                </p:nvSpPr>
                <p:spPr>
                  <a:xfrm>
                    <a:off x="5557160" y="1565251"/>
                    <a:ext cx="5814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/>
                      <a:t>L</a:t>
                    </a:r>
                    <a:r>
                      <a:rPr lang="en-US" sz="2000" b="1" baseline="-25000"/>
                      <a:t>V1</a:t>
                    </a:r>
                  </a:p>
                </p:txBody>
              </p:sp>
              <p:sp>
                <p:nvSpPr>
                  <p:cNvPr id="42" name="Arrow: Down 41">
                    <a:extLst>
                      <a:ext uri="{FF2B5EF4-FFF2-40B4-BE49-F238E27FC236}">
                        <a16:creationId xmlns:a16="http://schemas.microsoft.com/office/drawing/2014/main" id="{CFB99FF0-098A-013F-480D-E61D3B9ACA70}"/>
                      </a:ext>
                    </a:extLst>
                  </p:cNvPr>
                  <p:cNvSpPr/>
                  <p:nvPr/>
                </p:nvSpPr>
                <p:spPr>
                  <a:xfrm rot="19134753">
                    <a:off x="5482158" y="2957768"/>
                    <a:ext cx="484632" cy="1135626"/>
                  </a:xfrm>
                  <a:prstGeom prst="downArrow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F209FEE9-FD1B-215A-8594-3DD82C77FBC8}"/>
                      </a:ext>
                    </a:extLst>
                  </p:cNvPr>
                  <p:cNvSpPr/>
                  <p:nvPr/>
                </p:nvSpPr>
                <p:spPr>
                  <a:xfrm>
                    <a:off x="3578685" y="3429000"/>
                    <a:ext cx="1266710" cy="494270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88E73994-ACEA-6301-3785-7064C7F7CC99}"/>
                      </a:ext>
                    </a:extLst>
                  </p:cNvPr>
                  <p:cNvSpPr/>
                  <p:nvPr/>
                </p:nvSpPr>
                <p:spPr>
                  <a:xfrm>
                    <a:off x="3578685" y="4640688"/>
                    <a:ext cx="1266710" cy="494270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SoftMax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CCBB9C66-C977-5C03-D75B-1C91C0AF51A3}"/>
                      </a:ext>
                    </a:extLst>
                  </p:cNvPr>
                  <p:cNvSpPr/>
                  <p:nvPr/>
                </p:nvSpPr>
                <p:spPr>
                  <a:xfrm>
                    <a:off x="3563015" y="4033184"/>
                    <a:ext cx="1266710" cy="494270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06715495-5F8D-448B-4683-6D3557813FB0}"/>
                      </a:ext>
                    </a:extLst>
                  </p:cNvPr>
                  <p:cNvSpPr/>
                  <p:nvPr/>
                </p:nvSpPr>
                <p:spPr>
                  <a:xfrm>
                    <a:off x="3582631" y="5226602"/>
                    <a:ext cx="1266710" cy="494270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Classes</a:t>
                    </a:r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A8A83BED-CC31-AB39-16C7-9F3DDDC27BA2}"/>
                    </a:ext>
                  </a:extLst>
                </p:cNvPr>
                <p:cNvGrpSpPr/>
                <p:nvPr/>
              </p:nvGrpSpPr>
              <p:grpSpPr>
                <a:xfrm>
                  <a:off x="286641" y="1102178"/>
                  <a:ext cx="2450381" cy="3136905"/>
                  <a:chOff x="286641" y="1102178"/>
                  <a:chExt cx="2450381" cy="3136905"/>
                </a:xfrm>
              </p:grpSpPr>
              <p:sp>
                <p:nvSpPr>
                  <p:cNvPr id="21" name="Arrow: Bent 20">
                    <a:extLst>
                      <a:ext uri="{FF2B5EF4-FFF2-40B4-BE49-F238E27FC236}">
                        <a16:creationId xmlns:a16="http://schemas.microsoft.com/office/drawing/2014/main" id="{B5D4DAD2-E75B-8B1E-7D48-53F36BD0F35A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1230200" y="465103"/>
                    <a:ext cx="869748" cy="2143897"/>
                  </a:xfrm>
                  <a:prstGeom prst="bentArrow">
                    <a:avLst/>
                  </a:prstGeom>
                  <a:solidFill>
                    <a:srgbClr val="844C5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FFA24796-6EF1-8A11-B456-8261BF2BA58C}"/>
                      </a:ext>
                    </a:extLst>
                  </p:cNvPr>
                  <p:cNvSpPr/>
                  <p:nvPr/>
                </p:nvSpPr>
                <p:spPr>
                  <a:xfrm>
                    <a:off x="302311" y="1971924"/>
                    <a:ext cx="1266710" cy="494270"/>
                  </a:xfrm>
                  <a:prstGeom prst="rect">
                    <a:avLst/>
                  </a:prstGeom>
                  <a:solidFill>
                    <a:srgbClr val="844C5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CD77CD84-85DE-5539-C827-E75E3F528F4A}"/>
                      </a:ext>
                    </a:extLst>
                  </p:cNvPr>
                  <p:cNvSpPr/>
                  <p:nvPr/>
                </p:nvSpPr>
                <p:spPr>
                  <a:xfrm>
                    <a:off x="302311" y="3171255"/>
                    <a:ext cx="1266710" cy="494270"/>
                  </a:xfrm>
                  <a:prstGeom prst="rect">
                    <a:avLst/>
                  </a:prstGeom>
                  <a:solidFill>
                    <a:srgbClr val="844C5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SoftMax</a:t>
                    </a: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353CBEC4-4988-0666-DCC9-1FF0F07CF2F5}"/>
                      </a:ext>
                    </a:extLst>
                  </p:cNvPr>
                  <p:cNvSpPr/>
                  <p:nvPr/>
                </p:nvSpPr>
                <p:spPr>
                  <a:xfrm>
                    <a:off x="286641" y="2576108"/>
                    <a:ext cx="1266710" cy="494270"/>
                  </a:xfrm>
                  <a:prstGeom prst="rect">
                    <a:avLst/>
                  </a:prstGeom>
                  <a:solidFill>
                    <a:srgbClr val="844C5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A98E440-35A0-F60F-A6C3-A9DBEB5027FB}"/>
                      </a:ext>
                    </a:extLst>
                  </p:cNvPr>
                  <p:cNvSpPr/>
                  <p:nvPr/>
                </p:nvSpPr>
                <p:spPr>
                  <a:xfrm>
                    <a:off x="293900" y="3744813"/>
                    <a:ext cx="1266710" cy="494270"/>
                  </a:xfrm>
                  <a:prstGeom prst="rect">
                    <a:avLst/>
                  </a:prstGeom>
                  <a:solidFill>
                    <a:srgbClr val="844C5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Classes</a:t>
                    </a:r>
                  </a:p>
                </p:txBody>
              </p: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B7DA147C-9DC8-D78C-5822-F0D35BB98018}"/>
                    </a:ext>
                  </a:extLst>
                </p:cNvPr>
                <p:cNvGrpSpPr/>
                <p:nvPr/>
              </p:nvGrpSpPr>
              <p:grpSpPr>
                <a:xfrm>
                  <a:off x="1905260" y="1379464"/>
                  <a:ext cx="3058150" cy="2874037"/>
                  <a:chOff x="1905260" y="1379464"/>
                  <a:chExt cx="3058150" cy="2874037"/>
                </a:xfrm>
              </p:grpSpPr>
              <p:sp>
                <p:nvSpPr>
                  <p:cNvPr id="22" name="Arrow: Down 21">
                    <a:extLst>
                      <a:ext uri="{FF2B5EF4-FFF2-40B4-BE49-F238E27FC236}">
                        <a16:creationId xmlns:a16="http://schemas.microsoft.com/office/drawing/2014/main" id="{9F032093-A2E8-DE73-33AD-408780128A33}"/>
                      </a:ext>
                    </a:extLst>
                  </p:cNvPr>
                  <p:cNvSpPr/>
                  <p:nvPr/>
                </p:nvSpPr>
                <p:spPr>
                  <a:xfrm>
                    <a:off x="2558052" y="1465536"/>
                    <a:ext cx="484632" cy="494270"/>
                  </a:xfrm>
                  <a:prstGeom prst="downArrow">
                    <a:avLst/>
                  </a:prstGeom>
                  <a:solidFill>
                    <a:srgbClr val="813898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8B08E347-B3D2-FC7F-CBC0-FC7C74A3C29B}"/>
                      </a:ext>
                    </a:extLst>
                  </p:cNvPr>
                  <p:cNvSpPr/>
                  <p:nvPr/>
                </p:nvSpPr>
                <p:spPr>
                  <a:xfrm>
                    <a:off x="1920930" y="1986342"/>
                    <a:ext cx="1266710" cy="494270"/>
                  </a:xfrm>
                  <a:prstGeom prst="rect">
                    <a:avLst/>
                  </a:prstGeom>
                  <a:solidFill>
                    <a:srgbClr val="813898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7DB8DC5-A698-0BA6-95D5-152306E56E26}"/>
                      </a:ext>
                    </a:extLst>
                  </p:cNvPr>
                  <p:cNvSpPr/>
                  <p:nvPr/>
                </p:nvSpPr>
                <p:spPr>
                  <a:xfrm>
                    <a:off x="1920930" y="3185673"/>
                    <a:ext cx="1266710" cy="494270"/>
                  </a:xfrm>
                  <a:prstGeom prst="rect">
                    <a:avLst/>
                  </a:prstGeom>
                  <a:solidFill>
                    <a:srgbClr val="813898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SoftMax</a:t>
                    </a: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3F9D9D48-4288-8449-438C-7623CD54E1CB}"/>
                      </a:ext>
                    </a:extLst>
                  </p:cNvPr>
                  <p:cNvSpPr/>
                  <p:nvPr/>
                </p:nvSpPr>
                <p:spPr>
                  <a:xfrm>
                    <a:off x="1905260" y="2590526"/>
                    <a:ext cx="1266710" cy="494270"/>
                  </a:xfrm>
                  <a:prstGeom prst="rect">
                    <a:avLst/>
                  </a:prstGeom>
                  <a:solidFill>
                    <a:srgbClr val="813898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FC</a:t>
                    </a: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FFC0A2E4-1833-0DE6-A057-84803198D51D}"/>
                      </a:ext>
                    </a:extLst>
                  </p:cNvPr>
                  <p:cNvSpPr/>
                  <p:nvPr/>
                </p:nvSpPr>
                <p:spPr>
                  <a:xfrm>
                    <a:off x="1912519" y="3759231"/>
                    <a:ext cx="1266710" cy="494270"/>
                  </a:xfrm>
                  <a:prstGeom prst="rect">
                    <a:avLst/>
                  </a:prstGeom>
                  <a:solidFill>
                    <a:srgbClr val="813898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>
                        <a:solidFill>
                          <a:schemeClr val="tx1"/>
                        </a:solidFill>
                      </a:rPr>
                      <a:t>Classes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3A798FEA-540E-4368-7703-DF3490391D75}"/>
                      </a:ext>
                    </a:extLst>
                  </p:cNvPr>
                  <p:cNvSpPr txBox="1"/>
                  <p:nvPr/>
                </p:nvSpPr>
                <p:spPr>
                  <a:xfrm>
                    <a:off x="2923099" y="1379464"/>
                    <a:ext cx="204031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>
                        <a:solidFill>
                          <a:srgbClr val="813898"/>
                        </a:solidFill>
                      </a:rPr>
                      <a:t>Fine-tune Last Block Conv Layer</a:t>
                    </a:r>
                  </a:p>
                </p:txBody>
              </p: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E0DD3642-5B4E-E68E-5C52-7E1C97FE0993}"/>
                    </a:ext>
                  </a:extLst>
                </p:cNvPr>
                <p:cNvCxnSpPr/>
                <p:nvPr/>
              </p:nvCxnSpPr>
              <p:spPr>
                <a:xfrm>
                  <a:off x="172995" y="815848"/>
                  <a:ext cx="0" cy="4989193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E7E5E2A-853E-78CD-E158-5F8942BCAF5A}"/>
                    </a:ext>
                  </a:extLst>
                </p:cNvPr>
                <p:cNvSpPr txBox="1"/>
                <p:nvPr/>
              </p:nvSpPr>
              <p:spPr>
                <a:xfrm>
                  <a:off x="-43910" y="5772986"/>
                  <a:ext cx="1207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/>
                    <a:t>Data Flow</a:t>
                  </a:r>
                </a:p>
              </p:txBody>
            </p:sp>
          </p:grpSp>
          <p:sp>
            <p:nvSpPr>
              <p:cNvPr id="70" name="Left Brace 69">
                <a:extLst>
                  <a:ext uri="{FF2B5EF4-FFF2-40B4-BE49-F238E27FC236}">
                    <a16:creationId xmlns:a16="http://schemas.microsoft.com/office/drawing/2014/main" id="{5881A25D-3200-574C-A8BF-501629D75BA8}"/>
                  </a:ext>
                </a:extLst>
              </p:cNvPr>
              <p:cNvSpPr/>
              <p:nvPr/>
            </p:nvSpPr>
            <p:spPr>
              <a:xfrm rot="16200000">
                <a:off x="599968" y="4029849"/>
                <a:ext cx="494269" cy="914400"/>
              </a:xfrm>
              <a:prstGeom prst="leftBrace">
                <a:avLst/>
              </a:prstGeom>
              <a:solidFill>
                <a:schemeClr val="bg1"/>
              </a:solidFill>
              <a:ln w="38100">
                <a:solidFill>
                  <a:srgbClr val="844C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E920D69-4D27-BE52-C43D-359E1D59FB4C}"/>
                  </a:ext>
                </a:extLst>
              </p:cNvPr>
              <p:cNvSpPr txBox="1"/>
              <p:nvPr/>
            </p:nvSpPr>
            <p:spPr>
              <a:xfrm>
                <a:off x="302311" y="4700213"/>
                <a:ext cx="12089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ResNet18</a:t>
                </a:r>
              </a:p>
              <a:p>
                <a:r>
                  <a:rPr lang="en-US" b="1"/>
                  <a:t>Classifier</a:t>
                </a:r>
              </a:p>
            </p:txBody>
          </p:sp>
          <p:sp>
            <p:nvSpPr>
              <p:cNvPr id="72" name="Left Brace 71">
                <a:extLst>
                  <a:ext uri="{FF2B5EF4-FFF2-40B4-BE49-F238E27FC236}">
                    <a16:creationId xmlns:a16="http://schemas.microsoft.com/office/drawing/2014/main" id="{25A8A69E-98A1-551E-A9B3-889806F12C15}"/>
                  </a:ext>
                </a:extLst>
              </p:cNvPr>
              <p:cNvSpPr/>
              <p:nvPr/>
            </p:nvSpPr>
            <p:spPr>
              <a:xfrm rot="16200000">
                <a:off x="2248578" y="4036300"/>
                <a:ext cx="494269" cy="914400"/>
              </a:xfrm>
              <a:prstGeom prst="leftBrace">
                <a:avLst/>
              </a:prstGeom>
              <a:solidFill>
                <a:schemeClr val="bg1"/>
              </a:solidFill>
              <a:ln w="38100">
                <a:solidFill>
                  <a:srgbClr val="8138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018E016-B4C4-F8DE-25AF-83F76D6C4123}"/>
                  </a:ext>
                </a:extLst>
              </p:cNvPr>
              <p:cNvSpPr txBox="1"/>
              <p:nvPr/>
            </p:nvSpPr>
            <p:spPr>
              <a:xfrm>
                <a:off x="1873230" y="4698955"/>
                <a:ext cx="12449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Fine-tune ResNet18</a:t>
                </a:r>
              </a:p>
              <a:p>
                <a:r>
                  <a:rPr lang="en-US" b="1"/>
                  <a:t>Classifier</a:t>
                </a:r>
              </a:p>
            </p:txBody>
          </p:sp>
          <p:sp>
            <p:nvSpPr>
              <p:cNvPr id="74" name="Right Brace 73">
                <a:extLst>
                  <a:ext uri="{FF2B5EF4-FFF2-40B4-BE49-F238E27FC236}">
                    <a16:creationId xmlns:a16="http://schemas.microsoft.com/office/drawing/2014/main" id="{1F847650-5E8F-2D92-3932-97C3C515D104}"/>
                  </a:ext>
                </a:extLst>
              </p:cNvPr>
              <p:cNvSpPr/>
              <p:nvPr/>
            </p:nvSpPr>
            <p:spPr>
              <a:xfrm rot="5400000">
                <a:off x="4026670" y="5428922"/>
                <a:ext cx="339399" cy="914400"/>
              </a:xfrm>
              <a:prstGeom prst="rightBrac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F7BFC7-F4D3-F1C9-4B78-C5502C71DD79}"/>
                  </a:ext>
                </a:extLst>
              </p:cNvPr>
              <p:cNvSpPr txBox="1"/>
              <p:nvPr/>
            </p:nvSpPr>
            <p:spPr>
              <a:xfrm>
                <a:off x="3557606" y="6019151"/>
                <a:ext cx="15135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Classifier V1</a:t>
                </a:r>
              </a:p>
            </p:txBody>
          </p:sp>
          <p:sp>
            <p:nvSpPr>
              <p:cNvPr id="76" name="Right Brace 75">
                <a:extLst>
                  <a:ext uri="{FF2B5EF4-FFF2-40B4-BE49-F238E27FC236}">
                    <a16:creationId xmlns:a16="http://schemas.microsoft.com/office/drawing/2014/main" id="{930CA587-7059-396B-39F4-01664AF61E5B}"/>
                  </a:ext>
                </a:extLst>
              </p:cNvPr>
              <p:cNvSpPr/>
              <p:nvPr/>
            </p:nvSpPr>
            <p:spPr>
              <a:xfrm rot="5400000">
                <a:off x="8164360" y="5410706"/>
                <a:ext cx="339399" cy="914400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E54C588-26A3-7F67-88D1-FDB1BF4FD9F8}"/>
                  </a:ext>
                </a:extLst>
              </p:cNvPr>
              <p:cNvSpPr txBox="1"/>
              <p:nvPr/>
            </p:nvSpPr>
            <p:spPr>
              <a:xfrm>
                <a:off x="7695296" y="6000935"/>
                <a:ext cx="15135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Classifier V2</a:t>
                </a:r>
              </a:p>
            </p:txBody>
          </p:sp>
          <p:sp>
            <p:nvSpPr>
              <p:cNvPr id="78" name="Right Brace 77">
                <a:extLst>
                  <a:ext uri="{FF2B5EF4-FFF2-40B4-BE49-F238E27FC236}">
                    <a16:creationId xmlns:a16="http://schemas.microsoft.com/office/drawing/2014/main" id="{4D342C21-1586-73B6-C80B-1D89CF97F6BE}"/>
                  </a:ext>
                </a:extLst>
              </p:cNvPr>
              <p:cNvSpPr/>
              <p:nvPr/>
            </p:nvSpPr>
            <p:spPr>
              <a:xfrm rot="5400000">
                <a:off x="6444692" y="4993653"/>
                <a:ext cx="339399" cy="914400"/>
              </a:xfrm>
              <a:prstGeom prst="rightBrace">
                <a:avLst/>
              </a:prstGeom>
              <a:ln w="38100">
                <a:solidFill>
                  <a:srgbClr val="8AAB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4A9E3FE-074E-D8E3-F9CD-DC12382C14DD}"/>
                  </a:ext>
                </a:extLst>
              </p:cNvPr>
              <p:cNvSpPr txBox="1"/>
              <p:nvPr/>
            </p:nvSpPr>
            <p:spPr>
              <a:xfrm>
                <a:off x="5954732" y="5539270"/>
                <a:ext cx="15135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Embeddings</a:t>
                </a:r>
              </a:p>
              <a:p>
                <a:r>
                  <a:rPr lang="en-US" b="1"/>
                  <a:t>Classifiers V1 and V2</a:t>
                </a:r>
              </a:p>
            </p:txBody>
          </p:sp>
        </p:grpSp>
        <p:pic>
          <p:nvPicPr>
            <p:cNvPr id="30" name="Picture 29" descr="A x-ray of a person&amp;#39;s chest&#10;&#10;AI-generated content may be incorrect.">
              <a:extLst>
                <a:ext uri="{FF2B5EF4-FFF2-40B4-BE49-F238E27FC236}">
                  <a16:creationId xmlns:a16="http://schemas.microsoft.com/office/drawing/2014/main" id="{7149C388-D778-0B12-CEB9-EC7118AF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7752" y="680285"/>
              <a:ext cx="691354" cy="543342"/>
            </a:xfrm>
            <a:prstGeom prst="rect">
              <a:avLst/>
            </a:prstGeom>
          </p:spPr>
        </p:pic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E6DDE2CB-7813-044E-0CC6-48A0A035E622}"/>
                </a:ext>
              </a:extLst>
            </p:cNvPr>
            <p:cNvSpPr/>
            <p:nvPr/>
          </p:nvSpPr>
          <p:spPr>
            <a:xfrm rot="5400000" flipH="1">
              <a:off x="7743687" y="721274"/>
              <a:ext cx="484632" cy="581415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EBC152-28E2-65CD-8BB6-57921DBF2AC3}"/>
                </a:ext>
              </a:extLst>
            </p:cNvPr>
            <p:cNvSpPr txBox="1"/>
            <p:nvPr/>
          </p:nvSpPr>
          <p:spPr>
            <a:xfrm>
              <a:off x="8309037" y="1165662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044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0C0DE-AE4D-546E-59B8-BCB4CF1FF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FCFF9-116C-66FD-819C-A5675E8B4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499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Proposed Models Based on Pre-trained ResNet18 Backbone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0DC1B-50B3-17EE-11ED-8B31060DC62D}"/>
              </a:ext>
            </a:extLst>
          </p:cNvPr>
          <p:cNvSpPr txBox="1"/>
          <p:nvPr/>
        </p:nvSpPr>
        <p:spPr>
          <a:xfrm>
            <a:off x="2165567" y="28680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FB0095-C746-90D8-C593-15BD98172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276469"/>
              </p:ext>
            </p:extLst>
          </p:nvPr>
        </p:nvGraphicFramePr>
        <p:xfrm>
          <a:off x="87464" y="1395455"/>
          <a:ext cx="8957145" cy="469623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42191">
                  <a:extLst>
                    <a:ext uri="{9D8B030D-6E8A-4147-A177-3AD203B41FA5}">
                      <a16:colId xmlns:a16="http://schemas.microsoft.com/office/drawing/2014/main" val="3977221816"/>
                    </a:ext>
                  </a:extLst>
                </a:gridCol>
                <a:gridCol w="5314954">
                  <a:extLst>
                    <a:ext uri="{9D8B030D-6E8A-4147-A177-3AD203B41FA5}">
                      <a16:colId xmlns:a16="http://schemas.microsoft.com/office/drawing/2014/main" val="2123802123"/>
                    </a:ext>
                  </a:extLst>
                </a:gridCol>
              </a:tblGrid>
              <a:tr h="372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388993"/>
                  </a:ext>
                </a:extLst>
              </a:tr>
              <a:tr h="71090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Embeddings L</a:t>
                      </a:r>
                      <a:r>
                        <a:rPr lang="en-US" sz="1600" b="1" baseline="-250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embedding model designed by replacing the FC layer of the ResNet18 with our 2 FC layers of 256 and 128 dimensions respectively. Proposed Triplet Loss version 1 (</a:t>
                      </a:r>
                      <a:r>
                        <a:rPr lang="en-US" sz="1400" b="1" dirty="0"/>
                        <a:t>L</a:t>
                      </a:r>
                      <a:r>
                        <a:rPr lang="en-US" sz="1400" b="1" baseline="-25000" dirty="0"/>
                        <a:t>V1</a:t>
                      </a:r>
                      <a:r>
                        <a:rPr lang="en-US" sz="1400" b="1" dirty="0"/>
                        <a:t>) </a:t>
                      </a:r>
                      <a:r>
                        <a:rPr lang="en-US" sz="1400" b="0" dirty="0"/>
                        <a:t>was</a:t>
                      </a:r>
                      <a:r>
                        <a:rPr lang="en-US" dirty="0"/>
                        <a:t> used 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54048"/>
                  </a:ext>
                </a:extLst>
              </a:tr>
              <a:tr h="7961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Embeddings L</a:t>
                      </a:r>
                      <a:r>
                        <a:rPr lang="en-US" sz="1600" b="1" baseline="-250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 embedding model designed by replacing the FC layer of the ResNet18 with our 2 FC layers of 256 and 128 dimensions respectively. Proposed Triplet Loss version 2 (</a:t>
                      </a:r>
                      <a:r>
                        <a:rPr lang="en-US" sz="1200" b="1" dirty="0"/>
                        <a:t>L</a:t>
                      </a:r>
                      <a:r>
                        <a:rPr lang="en-US" sz="1200" b="1" baseline="-25000" dirty="0"/>
                        <a:t>V2</a:t>
                      </a:r>
                      <a:r>
                        <a:rPr lang="en-US" sz="1200" b="1" dirty="0"/>
                        <a:t>) </a:t>
                      </a:r>
                      <a:r>
                        <a:rPr lang="en-US" dirty="0"/>
                        <a:t> was used 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774637"/>
                  </a:ext>
                </a:extLst>
              </a:tr>
              <a:tr h="3720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Classifier L</a:t>
                      </a:r>
                      <a:r>
                        <a:rPr lang="en-US" sz="1600" b="1" baseline="-25000" dirty="0"/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Here, the trained embeddings with </a:t>
                      </a:r>
                      <a:r>
                        <a:rPr lang="en-US" sz="1200" b="1" dirty="0"/>
                        <a:t>L</a:t>
                      </a:r>
                      <a:r>
                        <a:rPr lang="en-US" sz="1200" b="1" baseline="-25000" dirty="0"/>
                        <a:t>V1</a:t>
                      </a:r>
                      <a:r>
                        <a:rPr lang="en-US" sz="1200" b="1" dirty="0"/>
                        <a:t> </a:t>
                      </a:r>
                      <a:r>
                        <a:rPr lang="en-US" sz="1200" b="0" dirty="0"/>
                        <a:t>is used as our backbone model. 2 FC layers of 128 dimension is used and final layer outputs the scores for each class (logits) used for classification. </a:t>
                      </a:r>
                      <a:r>
                        <a:rPr lang="en-US" sz="1200" b="1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147379"/>
                  </a:ext>
                </a:extLst>
              </a:tr>
              <a:tr h="37201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Classifier L</a:t>
                      </a:r>
                      <a:r>
                        <a:rPr lang="en-US" sz="1600" b="1" baseline="-25000" dirty="0"/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Here, the trained embeddings with </a:t>
                      </a:r>
                      <a:r>
                        <a:rPr lang="en-US" sz="1400" b="1" dirty="0"/>
                        <a:t>L</a:t>
                      </a:r>
                      <a:r>
                        <a:rPr lang="en-US" sz="1400" b="1" baseline="-25000" dirty="0"/>
                        <a:t>V2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0" dirty="0"/>
                        <a:t>is used as our backbone model. 2 FC layers of 128 dimension is used and final layer outputs the scores for each class (logits) used for classification. </a:t>
                      </a:r>
                      <a:r>
                        <a:rPr lang="en-US" sz="1400" b="1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72454"/>
                  </a:ext>
                </a:extLst>
              </a:tr>
              <a:tr h="3720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Base ResNet18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ResNet18 pre-trained model with its FC layers replaced with our 128-dimensional 2 FC layers was used for classification.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93148"/>
                  </a:ext>
                </a:extLst>
              </a:tr>
              <a:tr h="3720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Fine-tuned ResNet18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ResNet18 pre-trained model with its FC layers replaced with our 128-dimensional 2 FC layers was used for classification. The only modification different from the Base ResNet18 above is that we fine-tuned the weights of the last convolutional layer block.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3462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AF0D18-6937-63DD-1CA7-BD971D8C7C06}"/>
              </a:ext>
            </a:extLst>
          </p:cNvPr>
          <p:cNvSpPr txBox="1"/>
          <p:nvPr/>
        </p:nvSpPr>
        <p:spPr>
          <a:xfrm>
            <a:off x="3013544" y="888016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 = 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4274802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236"/>
            <a:ext cx="9108316" cy="1183414"/>
          </a:xfrm>
        </p:spPr>
        <p:txBody>
          <a:bodyPr/>
          <a:lstStyle/>
          <a:p>
            <a:pPr algn="ctr"/>
            <a:r>
              <a:rPr lang="en-US"/>
              <a:t>Image size and Hyperparameters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29809-F670-7A89-B53E-01AA3F87585F}"/>
              </a:ext>
            </a:extLst>
          </p:cNvPr>
          <p:cNvSpPr txBox="1"/>
          <p:nvPr/>
        </p:nvSpPr>
        <p:spPr>
          <a:xfrm>
            <a:off x="1602188" y="1451113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Size               =  224 x 224 x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29751-F0D5-2DBE-04AA-5188BC3D0FFE}"/>
              </a:ext>
            </a:extLst>
          </p:cNvPr>
          <p:cNvSpPr txBox="1"/>
          <p:nvPr/>
        </p:nvSpPr>
        <p:spPr>
          <a:xfrm>
            <a:off x="1602188" y="1790369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Batch size                 = 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9077C-6F88-7DBB-457A-DA9026E18602}"/>
              </a:ext>
            </a:extLst>
          </p:cNvPr>
          <p:cNvSpPr txBox="1"/>
          <p:nvPr/>
        </p:nvSpPr>
        <p:spPr>
          <a:xfrm>
            <a:off x="1602188" y="2129625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Epochs                       = 100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06121-8763-7694-AB9D-252B17BF30E9}"/>
              </a:ext>
            </a:extLst>
          </p:cNvPr>
          <p:cNvSpPr txBox="1"/>
          <p:nvPr/>
        </p:nvSpPr>
        <p:spPr>
          <a:xfrm>
            <a:off x="1602188" y="2544418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Learning Rate            = 0.001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50800-E56D-0D93-207D-1E7268E1F0E4}"/>
              </a:ext>
            </a:extLst>
          </p:cNvPr>
          <p:cNvSpPr txBox="1"/>
          <p:nvPr/>
        </p:nvSpPr>
        <p:spPr>
          <a:xfrm>
            <a:off x="1602188" y="3038264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Optimizer                    = Adam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463D0-46E2-8100-9B04-E4146CEE1EF0}"/>
              </a:ext>
            </a:extLst>
          </p:cNvPr>
          <p:cNvSpPr txBox="1"/>
          <p:nvPr/>
        </p:nvSpPr>
        <p:spPr>
          <a:xfrm>
            <a:off x="1602188" y="3548013"/>
            <a:ext cx="507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Embedding Loss        = Triplet Loss (L</a:t>
            </a:r>
            <a:r>
              <a:rPr lang="en-US" baseline="-25000"/>
              <a:t>V1</a:t>
            </a:r>
            <a:r>
              <a:rPr lang="en-US"/>
              <a:t> and L</a:t>
            </a:r>
            <a:r>
              <a:rPr lang="en-US" baseline="-25000"/>
              <a:t>V2</a:t>
            </a:r>
            <a:r>
              <a:rPr lang="en-US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29BC12-82EA-67E8-B7F8-6227C5EA4AA5}"/>
              </a:ext>
            </a:extLst>
          </p:cNvPr>
          <p:cNvSpPr txBox="1"/>
          <p:nvPr/>
        </p:nvSpPr>
        <p:spPr>
          <a:xfrm>
            <a:off x="1602188" y="4034614"/>
            <a:ext cx="715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Classifier Loss            = </a:t>
            </a:r>
            <a:r>
              <a:rPr lang="en-US" err="1"/>
              <a:t>CrossEnropy</a:t>
            </a:r>
            <a:r>
              <a:rPr lang="en-US"/>
              <a:t> with inverse frequency weights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22333-D613-6B8D-70B6-478137572033}"/>
              </a:ext>
            </a:extLst>
          </p:cNvPr>
          <p:cNvSpPr txBox="1"/>
          <p:nvPr/>
        </p:nvSpPr>
        <p:spPr>
          <a:xfrm>
            <a:off x="1602188" y="4440749"/>
            <a:ext cx="751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 Layer size              = 128 for classifiers; 256 and 128 for Embeddings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68ED9-BF31-DCC8-F90B-537543AD60B4}"/>
              </a:ext>
            </a:extLst>
          </p:cNvPr>
          <p:cNvSpPr txBox="1"/>
          <p:nvPr/>
        </p:nvSpPr>
        <p:spPr>
          <a:xfrm>
            <a:off x="1602188" y="4943253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 centers             = </a:t>
            </a:r>
            <a:endParaRPr lang="en-US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4DA2E4-C75C-3B1F-250F-B9149D7747EE}"/>
                  </a:ext>
                </a:extLst>
              </p:cNvPr>
              <p:cNvSpPr txBox="1"/>
              <p:nvPr/>
            </p:nvSpPr>
            <p:spPr>
              <a:xfrm>
                <a:off x="1740712" y="5331655"/>
                <a:ext cx="2784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                                  = 1.0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4DA2E4-C75C-3B1F-250F-B9149D774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12" y="5331655"/>
                <a:ext cx="2784993" cy="276999"/>
              </a:xfrm>
              <a:prstGeom prst="rect">
                <a:avLst/>
              </a:prstGeom>
              <a:blipFill>
                <a:blip r:embed="rId3"/>
                <a:stretch>
                  <a:fillRect l="-2193" t="-28889" r="-1337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4C5837-D610-EB65-E5B0-274D4B4EFE0A}"/>
                  </a:ext>
                </a:extLst>
              </p:cNvPr>
              <p:cNvSpPr txBox="1"/>
              <p:nvPr/>
            </p:nvSpPr>
            <p:spPr>
              <a:xfrm>
                <a:off x="1726533" y="5699534"/>
                <a:ext cx="3134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                                  = 0.0001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4C5837-D610-EB65-E5B0-274D4B4EF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533" y="5699534"/>
                <a:ext cx="3134320" cy="276999"/>
              </a:xfrm>
              <a:prstGeom prst="rect">
                <a:avLst/>
              </a:prstGeom>
              <a:blipFill>
                <a:blip r:embed="rId4"/>
                <a:stretch>
                  <a:fillRect l="-2724" t="-28889" r="-114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F50F59-4A65-413A-9D24-9E6F566B0ED4}"/>
                  </a:ext>
                </a:extLst>
              </p:cNvPr>
              <p:cNvSpPr txBox="1"/>
              <p:nvPr/>
            </p:nvSpPr>
            <p:spPr>
              <a:xfrm>
                <a:off x="4187848" y="4988970"/>
                <a:ext cx="1346010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F50F59-4A65-413A-9D24-9E6F566B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48" y="4988970"/>
                <a:ext cx="1346010" cy="277897"/>
              </a:xfrm>
              <a:prstGeom prst="rect">
                <a:avLst/>
              </a:prstGeom>
              <a:blipFill>
                <a:blip r:embed="rId5"/>
                <a:stretch>
                  <a:fillRect l="-3620" r="-90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821696D-74F2-B5B0-94FA-129310DB4BAD}"/>
              </a:ext>
            </a:extLst>
          </p:cNvPr>
          <p:cNvSpPr txBox="1"/>
          <p:nvPr/>
        </p:nvSpPr>
        <p:spPr>
          <a:xfrm>
            <a:off x="1975104" y="6007608"/>
            <a:ext cx="362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Computational time  = ~ 13 hours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87BB2-E73F-2217-8F25-CBA16B62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751AC-D00B-B5D6-801D-DB0230F1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684" y="-34236"/>
            <a:ext cx="9144000" cy="1183414"/>
          </a:xfrm>
        </p:spPr>
        <p:txBody>
          <a:bodyPr/>
          <a:lstStyle/>
          <a:p>
            <a:pPr algn="ctr"/>
            <a:r>
              <a:rPr lang="en-US"/>
              <a:t>Training Losses and Validation Accuracy</a:t>
            </a:r>
            <a:endParaRPr/>
          </a:p>
        </p:txBody>
      </p:sp>
      <p:pic>
        <p:nvPicPr>
          <p:cNvPr id="7" name="Picture 6" descr="A graph of data with different colored lines&#10;&#10;AI-generated content may be incorrect.">
            <a:extLst>
              <a:ext uri="{FF2B5EF4-FFF2-40B4-BE49-F238E27FC236}">
                <a16:creationId xmlns:a16="http://schemas.microsoft.com/office/drawing/2014/main" id="{005D51E2-207C-2F34-B4F3-49D48572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" y="1707547"/>
            <a:ext cx="4572009" cy="3657607"/>
          </a:xfrm>
          <a:prstGeom prst="rect">
            <a:avLst/>
          </a:prstGeom>
        </p:spPr>
      </p:pic>
      <p:pic>
        <p:nvPicPr>
          <p:cNvPr id="9" name="Picture 8" descr="A graph of data with numbers and lines&#10;&#10;AI-generated content may be incorrect.">
            <a:extLst>
              <a:ext uri="{FF2B5EF4-FFF2-40B4-BE49-F238E27FC236}">
                <a16:creationId xmlns:a16="http://schemas.microsoft.com/office/drawing/2014/main" id="{50CECC5C-7224-C2D4-89C5-4D81BE6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683" y="1671862"/>
            <a:ext cx="457200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5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Pneumonia: Disease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Inflammation of lung parenchyma due to infection</a:t>
            </a:r>
          </a:p>
          <a:p>
            <a:r>
              <a:t>Common causes: Bacteria, viruses, fungi</a:t>
            </a:r>
          </a:p>
          <a:p>
            <a:r>
              <a:t>Symptoms: Cough, fever, shortness of breath</a:t>
            </a:r>
          </a:p>
          <a:p>
            <a:r>
              <a:t>Global health burden: High morbidity and mortality</a:t>
            </a:r>
          </a:p>
          <a:p>
            <a:r>
              <a:rPr lang="en-US">
                <a:latin typeface="Roboto"/>
                <a:ea typeface="Roboto"/>
                <a:cs typeface="Arial"/>
              </a:rPr>
              <a:t>Diagnosed through use of chest x-rays</a:t>
            </a:r>
            <a:endParaRPr/>
          </a:p>
          <a:p>
            <a:endParaRPr/>
          </a:p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58561-F078-07EE-431E-031FF3DFE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3C48-B04E-2A7F-51A3-874891E19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684" y="-34236"/>
            <a:ext cx="9144000" cy="663165"/>
          </a:xfrm>
        </p:spPr>
        <p:txBody>
          <a:bodyPr>
            <a:normAutofit/>
          </a:bodyPr>
          <a:lstStyle/>
          <a:p>
            <a:pPr algn="ctr"/>
            <a:r>
              <a:rPr lang="en-US"/>
              <a:t>Learned Embedding Visualizations Using t-SNE</a:t>
            </a: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15B48-A854-71EF-7255-B311319558B3}"/>
              </a:ext>
            </a:extLst>
          </p:cNvPr>
          <p:cNvSpPr txBox="1"/>
          <p:nvPr/>
        </p:nvSpPr>
        <p:spPr>
          <a:xfrm>
            <a:off x="442692" y="183772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with </a:t>
            </a:r>
            <a:r>
              <a:rPr lang="en-US" b="1"/>
              <a:t>L</a:t>
            </a:r>
            <a:r>
              <a:rPr lang="en-US" b="1" baseline="-25000"/>
              <a:t>V1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F480E-3F0F-7140-ACA6-17F2AD60F099}"/>
              </a:ext>
            </a:extLst>
          </p:cNvPr>
          <p:cNvSpPr txBox="1"/>
          <p:nvPr/>
        </p:nvSpPr>
        <p:spPr>
          <a:xfrm>
            <a:off x="442692" y="481558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with </a:t>
            </a:r>
            <a:r>
              <a:rPr lang="en-US" b="1"/>
              <a:t>L</a:t>
            </a:r>
            <a:r>
              <a:rPr lang="en-US" b="1" baseline="-25000"/>
              <a:t>V2</a:t>
            </a:r>
          </a:p>
        </p:txBody>
      </p:sp>
      <p:pic>
        <p:nvPicPr>
          <p:cNvPr id="9" name="Picture 8" descr="A graph with orange dots&#10;&#10;AI-generated content may be incorrect.">
            <a:extLst>
              <a:ext uri="{FF2B5EF4-FFF2-40B4-BE49-F238E27FC236}">
                <a16:creationId xmlns:a16="http://schemas.microsoft.com/office/drawing/2014/main" id="{1DCE0588-3678-4226-383C-5299296B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19" y="997501"/>
            <a:ext cx="4960563" cy="2464550"/>
          </a:xfrm>
          <a:prstGeom prst="rect">
            <a:avLst/>
          </a:prstGeom>
        </p:spPr>
      </p:pic>
      <p:pic>
        <p:nvPicPr>
          <p:cNvPr id="16" name="Picture 15" descr="A graph with orange dots&#10;&#10;AI-generated content may be incorrect.">
            <a:extLst>
              <a:ext uri="{FF2B5EF4-FFF2-40B4-BE49-F238E27FC236}">
                <a16:creationId xmlns:a16="http://schemas.microsoft.com/office/drawing/2014/main" id="{FBC59F18-AF4C-E59B-AB48-B4C7C03A8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19" y="3720333"/>
            <a:ext cx="4934344" cy="24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71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71D77-918D-FD9D-C614-05B8ED2DA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D795-CC44-45AF-25B2-6A368708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3254"/>
          </a:xfrm>
        </p:spPr>
        <p:txBody>
          <a:bodyPr>
            <a:normAutofit/>
          </a:bodyPr>
          <a:lstStyle/>
          <a:p>
            <a:pPr algn="ctr"/>
            <a:r>
              <a:rPr lang="en-US"/>
              <a:t>Metrics for Evaluation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72333D-29FD-5973-FA61-E67CAFE1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18" y="2650078"/>
            <a:ext cx="1866914" cy="571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5925A4-CC2F-C128-24EA-EE545C3F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8" y="1574331"/>
            <a:ext cx="3028972" cy="685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DD316E-135C-4E55-0DC7-33995C0A4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18" y="3767009"/>
            <a:ext cx="1781188" cy="5048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C78B55-AA34-AC12-0E56-46C670161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18" y="4761338"/>
            <a:ext cx="2657494" cy="561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11E08D-B896-D55F-A294-3BD651B042C5}"/>
              </a:ext>
            </a:extLst>
          </p:cNvPr>
          <p:cNvSpPr txBox="1"/>
          <p:nvPr/>
        </p:nvSpPr>
        <p:spPr>
          <a:xfrm>
            <a:off x="4104960" y="2935830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Positive Predictive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DECC5-1629-94E0-E3BA-C45A608E24C4}"/>
              </a:ext>
            </a:extLst>
          </p:cNvPr>
          <p:cNvSpPr txBox="1"/>
          <p:nvPr/>
        </p:nvSpPr>
        <p:spPr>
          <a:xfrm>
            <a:off x="4104960" y="383475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Sensitivity or True Positive 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638D49-CB43-6E92-88F5-5EF2DEF66D11}"/>
              </a:ext>
            </a:extLst>
          </p:cNvPr>
          <p:cNvSpPr txBox="1"/>
          <p:nvPr/>
        </p:nvSpPr>
        <p:spPr>
          <a:xfrm>
            <a:off x="3952823" y="4857661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Harmonic Mean of Precision and Recall</a:t>
            </a:r>
          </a:p>
        </p:txBody>
      </p:sp>
    </p:spTree>
    <p:extLst>
      <p:ext uri="{BB962C8B-B14F-4D97-AF65-F5344CB8AC3E}">
        <p14:creationId xmlns:p14="http://schemas.microsoft.com/office/powerpoint/2010/main" val="121630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CE0AC-E7AD-4AE3-92AD-83357FDB4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F3F6-63F7-CED8-C690-CBEE5AED5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3254"/>
          </a:xfrm>
        </p:spPr>
        <p:txBody>
          <a:bodyPr>
            <a:normAutofit/>
          </a:bodyPr>
          <a:lstStyle/>
          <a:p>
            <a:pPr algn="ctr"/>
            <a:r>
              <a:rPr lang="en-US"/>
              <a:t>Summary of Model Performance Metrics on the Test Sets</a:t>
            </a:r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3C4D0A-A800-D367-F712-AB6CC2FCF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658968"/>
              </p:ext>
            </p:extLst>
          </p:nvPr>
        </p:nvGraphicFramePr>
        <p:xfrm>
          <a:off x="49066" y="1532775"/>
          <a:ext cx="9094934" cy="4010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880">
                  <a:extLst>
                    <a:ext uri="{9D8B030D-6E8A-4147-A177-3AD203B41FA5}">
                      <a16:colId xmlns:a16="http://schemas.microsoft.com/office/drawing/2014/main" val="2746954906"/>
                    </a:ext>
                  </a:extLst>
                </a:gridCol>
                <a:gridCol w="857026">
                  <a:extLst>
                    <a:ext uri="{9D8B030D-6E8A-4147-A177-3AD203B41FA5}">
                      <a16:colId xmlns:a16="http://schemas.microsoft.com/office/drawing/2014/main" val="783402067"/>
                    </a:ext>
                  </a:extLst>
                </a:gridCol>
                <a:gridCol w="694328">
                  <a:extLst>
                    <a:ext uri="{9D8B030D-6E8A-4147-A177-3AD203B41FA5}">
                      <a16:colId xmlns:a16="http://schemas.microsoft.com/office/drawing/2014/main" val="1597023513"/>
                    </a:ext>
                  </a:extLst>
                </a:gridCol>
                <a:gridCol w="777098">
                  <a:extLst>
                    <a:ext uri="{9D8B030D-6E8A-4147-A177-3AD203B41FA5}">
                      <a16:colId xmlns:a16="http://schemas.microsoft.com/office/drawing/2014/main" val="2684178078"/>
                    </a:ext>
                  </a:extLst>
                </a:gridCol>
                <a:gridCol w="726514">
                  <a:extLst>
                    <a:ext uri="{9D8B030D-6E8A-4147-A177-3AD203B41FA5}">
                      <a16:colId xmlns:a16="http://schemas.microsoft.com/office/drawing/2014/main" val="4075312429"/>
                    </a:ext>
                  </a:extLst>
                </a:gridCol>
                <a:gridCol w="648345">
                  <a:extLst>
                    <a:ext uri="{9D8B030D-6E8A-4147-A177-3AD203B41FA5}">
                      <a16:colId xmlns:a16="http://schemas.microsoft.com/office/drawing/2014/main" val="1977201641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3040720588"/>
                    </a:ext>
                  </a:extLst>
                </a:gridCol>
                <a:gridCol w="737148">
                  <a:extLst>
                    <a:ext uri="{9D8B030D-6E8A-4147-A177-3AD203B41FA5}">
                      <a16:colId xmlns:a16="http://schemas.microsoft.com/office/drawing/2014/main" val="369694570"/>
                    </a:ext>
                  </a:extLst>
                </a:gridCol>
                <a:gridCol w="1143015">
                  <a:extLst>
                    <a:ext uri="{9D8B030D-6E8A-4147-A177-3AD203B41FA5}">
                      <a16:colId xmlns:a16="http://schemas.microsoft.com/office/drawing/2014/main" val="3749859364"/>
                    </a:ext>
                  </a:extLst>
                </a:gridCol>
                <a:gridCol w="1050324">
                  <a:extLst>
                    <a:ext uri="{9D8B030D-6E8A-4147-A177-3AD203B41FA5}">
                      <a16:colId xmlns:a16="http://schemas.microsoft.com/office/drawing/2014/main" val="3454254271"/>
                    </a:ext>
                  </a:extLst>
                </a:gridCol>
              </a:tblGrid>
              <a:tr h="9239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Model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Precision</a:t>
                      </a:r>
                    </a:p>
                    <a:p>
                      <a:pPr algn="ctr"/>
                      <a:r>
                        <a:rPr lang="en-US" sz="1600" b="0"/>
                        <a:t>N                  P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                 P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F1 Score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                 P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Macro F1 Score           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Weighted-Averaged F1 Score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/>
                        <a:t>Overall Accuracy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809206"/>
                  </a:ext>
                </a:extLst>
              </a:tr>
              <a:tr h="483511">
                <a:tc>
                  <a:txBody>
                    <a:bodyPr/>
                    <a:lstStyle/>
                    <a:p>
                      <a:r>
                        <a:rPr lang="en-US" sz="1600" b="1" dirty="0"/>
                        <a:t>Embeddings L</a:t>
                      </a:r>
                      <a:r>
                        <a:rPr lang="en-US" sz="1600" b="1" baseline="-25000" dirty="0"/>
                        <a:t>V1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0.968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16780"/>
                  </a:ext>
                </a:extLst>
              </a:tr>
              <a:tr h="56945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Embeddings L</a:t>
                      </a:r>
                      <a:r>
                        <a:rPr lang="en-US" sz="1600" b="1" baseline="-25000" dirty="0"/>
                        <a:t>V2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0.973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48336"/>
                  </a:ext>
                </a:extLst>
              </a:tr>
              <a:tr h="483511">
                <a:tc>
                  <a:txBody>
                    <a:bodyPr/>
                    <a:lstStyle/>
                    <a:p>
                      <a:r>
                        <a:rPr lang="en-US" sz="1600" b="1" dirty="0"/>
                        <a:t>Classifier L</a:t>
                      </a:r>
                      <a:r>
                        <a:rPr lang="en-US" sz="1600" b="1" baseline="-25000" dirty="0"/>
                        <a:t>V1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376672"/>
                  </a:ext>
                </a:extLst>
              </a:tr>
              <a:tr h="48351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Classifier L</a:t>
                      </a:r>
                      <a:r>
                        <a:rPr lang="en-US" sz="1600" b="1" baseline="-25000" dirty="0"/>
                        <a:t>V2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/>
                        <a:t>0.98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094469"/>
                  </a:ext>
                </a:extLst>
              </a:tr>
              <a:tr h="483511">
                <a:tc>
                  <a:txBody>
                    <a:bodyPr/>
                    <a:lstStyle/>
                    <a:p>
                      <a:r>
                        <a:rPr lang="en-US" sz="1600" b="1" dirty="0"/>
                        <a:t>Base ResNet18</a:t>
                      </a:r>
                    </a:p>
                  </a:txBody>
                  <a:tcPr anchor="ctr">
                    <a:solidFill>
                      <a:srgbClr val="844C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0.89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219890"/>
                  </a:ext>
                </a:extLst>
              </a:tr>
              <a:tr h="483511">
                <a:tc>
                  <a:txBody>
                    <a:bodyPr/>
                    <a:lstStyle/>
                    <a:p>
                      <a:r>
                        <a:rPr lang="en-US" sz="1600" b="1" dirty="0"/>
                        <a:t>Fine-tuned ResNet18</a:t>
                      </a:r>
                    </a:p>
                  </a:txBody>
                  <a:tcPr anchor="ctr">
                    <a:solidFill>
                      <a:srgbClr val="8138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0.89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0.95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0.95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745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0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DE628-F54F-E9A7-F157-E3F8D6C6C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0C5A-AFAF-FA2D-3A46-82F9F71D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A442-371E-150F-40FE-DFFF6C79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158876"/>
            <a:ext cx="7715250" cy="1944774"/>
          </a:xfrm>
        </p:spPr>
        <p:txBody>
          <a:bodyPr/>
          <a:lstStyle/>
          <a:p>
            <a:endParaRPr/>
          </a:p>
          <a:p>
            <a:r>
              <a:t>Deep learning addresses subjective interpretation</a:t>
            </a:r>
          </a:p>
          <a:p>
            <a:r>
              <a:t>Triplet loss enhances discriminability in embeddings</a:t>
            </a:r>
          </a:p>
          <a:p>
            <a:r>
              <a:t>ResNet18 transfer learning accelerates convergence</a:t>
            </a:r>
          </a:p>
        </p:txBody>
      </p:sp>
    </p:spTree>
    <p:extLst>
      <p:ext uri="{BB962C8B-B14F-4D97-AF65-F5344CB8AC3E}">
        <p14:creationId xmlns:p14="http://schemas.microsoft.com/office/powerpoint/2010/main" val="2679683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A812-1E8D-648E-4915-25B5244F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60028-E7FE-7E4C-057E-3B9E4264ED7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r>
              <a:rPr lang="en-US" sz="1400" dirty="0">
                <a:solidFill>
                  <a:srgbClr val="222222"/>
                </a:solidFill>
                <a:latin typeface="+mn-lt"/>
                <a:ea typeface="Roboto"/>
                <a:cs typeface="Arial"/>
              </a:rPr>
              <a:t>Sharma, S., </a:t>
            </a:r>
            <a:r>
              <a:rPr lang="en-US" sz="1400" dirty="0" err="1">
                <a:solidFill>
                  <a:srgbClr val="222222"/>
                </a:solidFill>
                <a:latin typeface="+mn-lt"/>
                <a:ea typeface="Roboto"/>
                <a:cs typeface="Arial"/>
              </a:rPr>
              <a:t>Guleria</a:t>
            </a:r>
            <a:r>
              <a:rPr lang="en-US" sz="1400" dirty="0">
                <a:solidFill>
                  <a:srgbClr val="222222"/>
                </a:solidFill>
                <a:latin typeface="+mn-lt"/>
                <a:ea typeface="Roboto"/>
                <a:cs typeface="Arial"/>
              </a:rPr>
              <a:t>, K. A systematic literature review on deep learning approaches for pneumonia detection using chest X-ray images. </a:t>
            </a:r>
            <a:r>
              <a:rPr lang="en-US" sz="1400" i="1" dirty="0" err="1">
                <a:solidFill>
                  <a:srgbClr val="222222"/>
                </a:solidFill>
                <a:latin typeface="+mn-lt"/>
                <a:ea typeface="Roboto"/>
                <a:cs typeface="Arial"/>
              </a:rPr>
              <a:t>Multimed</a:t>
            </a:r>
            <a:r>
              <a:rPr lang="en-US" sz="1400" i="1" dirty="0">
                <a:solidFill>
                  <a:srgbClr val="222222"/>
                </a:solidFill>
                <a:latin typeface="+mn-lt"/>
                <a:ea typeface="Roboto"/>
                <a:cs typeface="Arial"/>
              </a:rPr>
              <a:t> Tools Appl</a:t>
            </a:r>
            <a:r>
              <a:rPr lang="en-US" sz="1400" dirty="0">
                <a:solidFill>
                  <a:srgbClr val="222222"/>
                </a:solidFill>
                <a:latin typeface="+mn-lt"/>
                <a:ea typeface="Roboto"/>
                <a:cs typeface="Arial"/>
              </a:rPr>
              <a:t> 83, 24101–24151 (2024). </a:t>
            </a:r>
            <a:r>
              <a:rPr lang="en-US" sz="1400" dirty="0">
                <a:solidFill>
                  <a:srgbClr val="222222"/>
                </a:solidFill>
                <a:latin typeface="+mn-lt"/>
                <a:ea typeface="Roboto"/>
                <a:cs typeface="Arial"/>
                <a:hlinkClick r:id="rId2"/>
              </a:rPr>
              <a:t>https://doi.org/10.1007/s11042-023-16419-1</a:t>
            </a:r>
            <a:endParaRPr lang="en-US" sz="1400" dirty="0">
              <a:solidFill>
                <a:srgbClr val="222222"/>
              </a:solidFill>
              <a:latin typeface="+mn-lt"/>
              <a:ea typeface="Roboto"/>
              <a:cs typeface="Arial"/>
            </a:endParaRPr>
          </a:p>
          <a:p>
            <a:r>
              <a:rPr lang="en-US" sz="1400" dirty="0">
                <a:latin typeface="+mn-lt"/>
                <a:ea typeface="Roboto"/>
                <a:cs typeface="Arial"/>
              </a:rPr>
              <a:t>Ke-Kun Huang, Chuan-Xian Ren, Hui Liu, Zhao-Rong Lai, Yu-Feng Yu, Dao-Qing Dai. Hyperspectral image classification via discriminative convolutional neural network with an improved triplet loss. </a:t>
            </a:r>
            <a:r>
              <a:rPr lang="en-US" sz="1400" i="1" dirty="0">
                <a:latin typeface="+mn-lt"/>
                <a:ea typeface="Roboto"/>
                <a:cs typeface="Arial"/>
              </a:rPr>
              <a:t>Pattern Recognition</a:t>
            </a:r>
            <a:r>
              <a:rPr lang="en-US" sz="1400" dirty="0">
                <a:latin typeface="+mn-lt"/>
                <a:ea typeface="Roboto"/>
                <a:cs typeface="Arial"/>
              </a:rPr>
              <a:t>,112, </a:t>
            </a:r>
            <a:r>
              <a:rPr lang="en-US" sz="1400" b="1" dirty="0">
                <a:latin typeface="+mn-lt"/>
                <a:ea typeface="Roboto"/>
                <a:cs typeface="Arial"/>
              </a:rPr>
              <a:t>2021</a:t>
            </a:r>
            <a:r>
              <a:rPr lang="en-US" sz="1400" dirty="0">
                <a:latin typeface="+mn-lt"/>
                <a:ea typeface="Roboto"/>
                <a:cs typeface="Arial"/>
              </a:rPr>
              <a:t>, 107744. </a:t>
            </a:r>
            <a:r>
              <a:rPr lang="en-US" sz="1400" dirty="0">
                <a:latin typeface="+mn-lt"/>
                <a:ea typeface="Roboto"/>
                <a:cs typeface="Arial"/>
                <a:hlinkClick r:id="rId3"/>
              </a:rPr>
              <a:t>https://doi.org/10.1016/j.patcog.2020.107744</a:t>
            </a:r>
            <a:r>
              <a:rPr lang="en-US" sz="1400" dirty="0">
                <a:latin typeface="+mn-lt"/>
                <a:ea typeface="Roboto"/>
                <a:cs typeface="Arial"/>
              </a:rPr>
              <a:t>.</a:t>
            </a:r>
          </a:p>
          <a:p>
            <a:r>
              <a:rPr lang="en-US" sz="1400" dirty="0">
                <a:latin typeface="+mn-lt"/>
              </a:rPr>
              <a:t>Jakhar K, Hooda N (2018) Big Data Deep Learning Framework using </a:t>
            </a:r>
            <a:r>
              <a:rPr lang="en-US" sz="1400" dirty="0" err="1">
                <a:latin typeface="+mn-lt"/>
              </a:rPr>
              <a:t>Keras</a:t>
            </a:r>
            <a:r>
              <a:rPr lang="en-US" sz="1400" dirty="0">
                <a:latin typeface="+mn-lt"/>
              </a:rPr>
              <a:t>: A Case Study of Pneumonia Prediction. In: 2018 4th International Conference on Computing Communication and Automation (ICCCA). pp 1–5</a:t>
            </a:r>
          </a:p>
          <a:p>
            <a:r>
              <a:rPr lang="en-US" sz="1400" dirty="0">
                <a:latin typeface="+mn-lt"/>
              </a:rPr>
              <a:t>Varshni D, Thakral K, Agarwal L et al (2019) Pneumonia Detection Using CNN based Feature Extraction. In: 2019 IEEE International Conference on Electrical, Computer and Communication Technologies (ICECCT). pp 1–7</a:t>
            </a:r>
          </a:p>
          <a:p>
            <a:r>
              <a:rPr lang="en-US" sz="1400" dirty="0" err="1">
                <a:latin typeface="+mn-lt"/>
              </a:rPr>
              <a:t>Sirazitdinov</a:t>
            </a:r>
            <a:r>
              <a:rPr lang="en-US" sz="1400" dirty="0">
                <a:latin typeface="+mn-lt"/>
              </a:rPr>
              <a:t> I, </a:t>
            </a:r>
            <a:r>
              <a:rPr lang="en-US" sz="1400" dirty="0" err="1">
                <a:latin typeface="+mn-lt"/>
              </a:rPr>
              <a:t>Kholiavchenko</a:t>
            </a:r>
            <a:r>
              <a:rPr lang="en-US" sz="1400" dirty="0">
                <a:latin typeface="+mn-lt"/>
              </a:rPr>
              <a:t> M, Mustafaev T et al (2019) Deep neural network ensemble for pneumonia localization from a large-scale chest x-ray database. </a:t>
            </a:r>
            <a:r>
              <a:rPr lang="en-US" sz="1400" dirty="0" err="1">
                <a:latin typeface="+mn-lt"/>
              </a:rPr>
              <a:t>Comput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Electr</a:t>
            </a:r>
            <a:r>
              <a:rPr lang="en-US" sz="1400" dirty="0">
                <a:latin typeface="+mn-lt"/>
              </a:rPr>
              <a:t> Eng 78:388–399. </a:t>
            </a:r>
            <a:r>
              <a:rPr lang="en-US" sz="1400" dirty="0">
                <a:latin typeface="+mn-lt"/>
                <a:hlinkClick r:id="rId4"/>
              </a:rPr>
              <a:t>https://doi.org/10.1016/j.compeleceng.2019.08.004</a:t>
            </a:r>
            <a:endParaRPr lang="en-US" sz="1400" dirty="0">
              <a:latin typeface="+mn-lt"/>
            </a:endParaRPr>
          </a:p>
          <a:p>
            <a:r>
              <a:rPr lang="en-US" sz="1400" b="0" dirty="0">
                <a:latin typeface="+mn-lt"/>
              </a:rPr>
              <a:t>Daniel </a:t>
            </a:r>
            <a:r>
              <a:rPr lang="en-US" sz="1400" b="0" dirty="0" err="1">
                <a:latin typeface="+mn-lt"/>
              </a:rPr>
              <a:t>Kermany</a:t>
            </a:r>
            <a:r>
              <a:rPr lang="en-US" sz="1400" b="0" dirty="0">
                <a:latin typeface="+mn-lt"/>
              </a:rPr>
              <a:t> et al. (Original dataset authors), and Assem </a:t>
            </a:r>
            <a:r>
              <a:rPr lang="en-US" sz="1400" b="0" dirty="0" err="1">
                <a:latin typeface="+mn-lt"/>
              </a:rPr>
              <a:t>ElQersh</a:t>
            </a:r>
            <a:r>
              <a:rPr lang="en-US" sz="1400" b="0" dirty="0">
                <a:latin typeface="+mn-lt"/>
              </a:rPr>
              <a:t> (Restructured/Modified version). (2025). Chest X-ray Dataset (Pneumonia) [Data set]. Kaggle. https://doi.org/10.34740/KAGGLE/DSV/11132711</a:t>
            </a:r>
          </a:p>
          <a:p>
            <a:endParaRPr lang="en-US" sz="1200" b="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endParaRPr lang="en-US" sz="1200" b="0" dirty="0">
              <a:latin typeface="+mn-lt"/>
            </a:endParaRPr>
          </a:p>
          <a:p>
            <a:endParaRPr lang="en-US" sz="1200" dirty="0">
              <a:latin typeface="+mn-lt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453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CA0-494F-1F96-D998-20F663BBA1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41F69-279A-3B49-68E6-6B5EDE8B1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44303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82C9F-A0F1-E03C-6CF9-ECEB96666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F19C-0885-9D00-3BD6-8E97830E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Contributions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48EB-E2A6-847F-B206-64B0815C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02" y="2158876"/>
            <a:ext cx="8833898" cy="1916168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Raphael Ogbodo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Designed the model architecture and the proposed loss function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Roboto"/>
                <a:ea typeface="Roboto"/>
                <a:cs typeface="Arial"/>
              </a:rPr>
              <a:t>Preprocess dataset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Train the model on the dataset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Analyzed and interpreted the results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Made some of the 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C243A-73B4-DD04-B733-B51F18BEEABB}"/>
              </a:ext>
            </a:extLst>
          </p:cNvPr>
          <p:cNvSpPr txBox="1"/>
          <p:nvPr/>
        </p:nvSpPr>
        <p:spPr>
          <a:xfrm>
            <a:off x="202759" y="4301656"/>
            <a:ext cx="8833898" cy="18928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 dirty="0"/>
              <a:t>Ian Ferree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900" dirty="0"/>
              <a:t>Searched for problems within the dataset</a:t>
            </a:r>
            <a:endParaRPr lang="en-US" sz="1900" dirty="0">
              <a:ea typeface="Roboto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900" dirty="0"/>
              <a:t>Literature review</a:t>
            </a:r>
            <a:endParaRPr lang="en-US" sz="1900" dirty="0">
              <a:ea typeface="Roboto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900" dirty="0">
                <a:ea typeface="Roboto"/>
              </a:rPr>
              <a:t>Pneumonia and x-ray research</a:t>
            </a:r>
            <a:endParaRPr lang="en-US" sz="19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900" dirty="0"/>
              <a:t>Organization of slides</a:t>
            </a:r>
            <a:endParaRPr lang="en-US" sz="1900" dirty="0">
              <a:ea typeface="Roboto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900" dirty="0"/>
              <a:t>Made some of the slides</a:t>
            </a:r>
            <a:endParaRPr lang="en-US" sz="1900" dirty="0"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0461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1"/>
            <a:ext cx="9144000" cy="601992"/>
          </a:xfrm>
        </p:spPr>
        <p:txBody>
          <a:bodyPr/>
          <a:lstStyle/>
          <a:p>
            <a:pPr algn="ctr"/>
            <a:r>
              <a:t>Chest X-ray as Diagnostic Tool</a:t>
            </a:r>
          </a:p>
        </p:txBody>
      </p:sp>
      <p:pic>
        <p:nvPicPr>
          <p:cNvPr id="1026" name="Picture 2" descr="1,946 Normal Chest X Ray Images, Stock Photos, and Vectors | Shutterstock">
            <a:extLst>
              <a:ext uri="{FF2B5EF4-FFF2-40B4-BE49-F238E27FC236}">
                <a16:creationId xmlns:a16="http://schemas.microsoft.com/office/drawing/2014/main" id="{55F4198A-4597-263E-E625-EAC2D3821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77" y="605913"/>
            <a:ext cx="6725797" cy="545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CF21A-E775-916B-58D5-E628B67720E6}"/>
              </a:ext>
            </a:extLst>
          </p:cNvPr>
          <p:cNvSpPr txBox="1"/>
          <p:nvPr/>
        </p:nvSpPr>
        <p:spPr>
          <a:xfrm>
            <a:off x="2076680" y="6056191"/>
            <a:ext cx="6499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https://cdn.storymd.com/optimized/rA3VvrC4qM/original.jpg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ECAE5-E372-7CBC-E521-0C71188FF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6C62A1-7141-4865-05C3-C3AC1C4B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0" y="2648067"/>
            <a:ext cx="3316079" cy="2890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A80673-AB9F-E636-7274-702D33798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515" y="2648067"/>
            <a:ext cx="5272235" cy="32686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03A286-FE7D-CE5A-8882-16869044E3DA}"/>
              </a:ext>
            </a:extLst>
          </p:cNvPr>
          <p:cNvSpPr txBox="1"/>
          <p:nvPr/>
        </p:nvSpPr>
        <p:spPr>
          <a:xfrm>
            <a:off x="2071172" y="6000310"/>
            <a:ext cx="6830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linkClick r:id="rId4"/>
              </a:rPr>
              <a:t>https://globaltb.njms.rutgers.edu/downloads/courses/Interpreting%20Chest%20Radiographs.pdf</a:t>
            </a:r>
            <a:endParaRPr lang="en-US" sz="120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56A6286-B291-29A4-65EB-411AEAED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966"/>
            <a:ext cx="9144000" cy="610809"/>
          </a:xfrm>
        </p:spPr>
        <p:txBody>
          <a:bodyPr/>
          <a:lstStyle/>
          <a:p>
            <a:pPr algn="ctr"/>
            <a:r>
              <a:t>Chest X-ray as Diagnostic Tool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27F9DED-4B6E-A3C0-7A5E-D4E58C2A8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899479"/>
            <a:ext cx="7715250" cy="1474657"/>
          </a:xfrm>
        </p:spPr>
        <p:txBody>
          <a:bodyPr>
            <a:normAutofit fontScale="92500" lnSpcReduction="20000"/>
          </a:bodyPr>
          <a:lstStyle/>
          <a:p>
            <a:endParaRPr/>
          </a:p>
          <a:p>
            <a:pPr>
              <a:buFont typeface="Wingdings" panose="05000000000000000000" pitchFamily="2" charset="2"/>
              <a:buChar char="§"/>
            </a:pPr>
            <a:r>
              <a:t>Widely used, cost-effective imaging modality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t>Visualizes lung opacities, consolidations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t>Essential for initial assessment and treatment planning</a:t>
            </a:r>
          </a:p>
        </p:txBody>
      </p:sp>
    </p:spTree>
    <p:extLst>
      <p:ext uri="{BB962C8B-B14F-4D97-AF65-F5344CB8AC3E}">
        <p14:creationId xmlns:p14="http://schemas.microsoft.com/office/powerpoint/2010/main" val="3301196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5FA77-486C-D834-66C9-8C51CBD5A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BD7D08-4356-937C-7A98-BE5A500C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75" y="341536"/>
            <a:ext cx="4448717" cy="3073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188AAC-B6E3-78DE-3AD1-2E571B6D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710" y="517949"/>
            <a:ext cx="3173759" cy="27203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667B6D-0A1F-4317-FF1E-8190C7DD6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376" y="3521678"/>
            <a:ext cx="2913292" cy="2371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054096-6DFA-31C7-6F65-968805F53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089" y="3526312"/>
            <a:ext cx="2913291" cy="23670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AD8010-FAE2-347F-0FDF-92E776098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62" y="3526312"/>
            <a:ext cx="2770995" cy="2367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095430-8334-4F52-3697-A45F8CC271F1}"/>
              </a:ext>
            </a:extLst>
          </p:cNvPr>
          <p:cNvSpPr txBox="1"/>
          <p:nvPr/>
        </p:nvSpPr>
        <p:spPr>
          <a:xfrm>
            <a:off x="2071172" y="6000310"/>
            <a:ext cx="6830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linkClick r:id="rId7"/>
              </a:rPr>
              <a:t>https://globaltb.njms.rutgers.edu/downloads/courses/Interpreting%20Chest%20Radiographs.pdf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460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738B5-8BA6-0DAD-3E7A-5ACED6374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98" y="2050741"/>
            <a:ext cx="7921128" cy="1882281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Roboto"/>
                <a:ea typeface="Roboto"/>
                <a:cs typeface="Roboto"/>
              </a:rPr>
              <a:t>Due to significant visual similarities between healthy and pneumonia-infected lungs in chest X-ray images, traditional methods often struggle to accurately distinguish between the two, leading to misdiagnosis and reduced clinical reliability</a:t>
            </a:r>
            <a:endParaRPr lang="en-US">
              <a:latin typeface="Roboto"/>
              <a:ea typeface="Robot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433608-3104-8AC3-FEBA-A650E204F2DD}"/>
              </a:ext>
            </a:extLst>
          </p:cNvPr>
          <p:cNvSpPr txBox="1">
            <a:spLocks/>
          </p:cNvSpPr>
          <p:nvPr/>
        </p:nvSpPr>
        <p:spPr>
          <a:xfrm>
            <a:off x="0" y="14938"/>
            <a:ext cx="9144000" cy="75624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>
                <a:latin typeface="Roboto"/>
                <a:ea typeface="Roboto"/>
                <a:cs typeface="Arial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15529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938"/>
            <a:ext cx="9144000" cy="756244"/>
          </a:xfrm>
        </p:spPr>
        <p:txBody>
          <a:bodyPr/>
          <a:lstStyle/>
          <a:p>
            <a:pPr algn="ctr"/>
            <a:r>
              <a:t>Challenges in Pneumonia D</a:t>
            </a:r>
            <a:r>
              <a:rPr lang="en-US"/>
              <a:t>iagnosis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417" y="2015231"/>
            <a:ext cx="7715250" cy="13318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t>Subjective interpretation by radiologists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t>Early-stage subtle indicators are hard to spot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t>Inter-reader variability leads to inconsistencies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D88E5-3C0D-5C56-55D1-E04F2FC89825}"/>
              </a:ext>
            </a:extLst>
          </p:cNvPr>
          <p:cNvSpPr txBox="1"/>
          <p:nvPr/>
        </p:nvSpPr>
        <p:spPr>
          <a:xfrm>
            <a:off x="608854" y="4138119"/>
            <a:ext cx="792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Motivates the Application of Machine Learning/Deep Neural Networks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0"/>
            <a:ext cx="9144000" cy="1331865"/>
          </a:xfrm>
        </p:spPr>
        <p:txBody>
          <a:bodyPr/>
          <a:lstStyle/>
          <a:p>
            <a:pPr algn="ctr"/>
            <a:r>
              <a:rPr lang="en-US"/>
              <a:t>Impact of ML/DL</a:t>
            </a:r>
            <a:r>
              <a:t> </a:t>
            </a:r>
            <a:r>
              <a:rPr lang="en-US"/>
              <a:t>on Pneumonia</a:t>
            </a:r>
            <a:br>
              <a:rPr lang="en-US"/>
            </a:br>
            <a:r>
              <a:rPr lang="en-US"/>
              <a:t>Detection/Diagnosis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3864" y="1751682"/>
            <a:ext cx="7715250" cy="2599981"/>
          </a:xfrm>
        </p:spPr>
        <p:txBody>
          <a:bodyPr/>
          <a:lstStyle/>
          <a:p>
            <a:endParaRPr/>
          </a:p>
          <a:p>
            <a:pPr>
              <a:buFont typeface="Wingdings" panose="05000000000000000000" pitchFamily="2" charset="2"/>
              <a:buChar char="§"/>
            </a:pPr>
            <a:r>
              <a:t>Automated feature extraction from images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t>Reduced subjectivity and increased consistency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t>Ability to leverage transfer learning from large datasets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t>Improved sensitivity and specificity in detection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9CCDD9754E9B40B13882595ECD5F7A" ma:contentTypeVersion="0" ma:contentTypeDescription="Create a new document." ma:contentTypeScope="" ma:versionID="48ffdc5cb6ca8bf97cbe1bd0206e10b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21B56A-5C82-479A-80D0-662CC28B937B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14B8143-C3D6-460D-830C-A8DBEE855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7FFD54-27B0-415C-8654-D843242BD071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1684</Words>
  <Application>Microsoft Office PowerPoint</Application>
  <PresentationFormat>On-screen Show (4:3)</PresentationFormat>
  <Paragraphs>289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Roboto</vt:lpstr>
      <vt:lpstr>Roboto Black</vt:lpstr>
      <vt:lpstr>Wingdings</vt:lpstr>
      <vt:lpstr>Office Theme</vt:lpstr>
      <vt:lpstr>Addressing Inter-Class Similarity, Intra-Class Diversity, and Data Limitations in Chest X-ray Classification for Pneumonia Disease Using Triplet Loss Function and Transfer Learning.</vt:lpstr>
      <vt:lpstr>Outline</vt:lpstr>
      <vt:lpstr>Pneumonia: Disease Overview</vt:lpstr>
      <vt:lpstr>Chest X-ray as Diagnostic Tool</vt:lpstr>
      <vt:lpstr>Chest X-ray as Diagnostic Tool</vt:lpstr>
      <vt:lpstr>PowerPoint Presentation</vt:lpstr>
      <vt:lpstr>PowerPoint Presentation</vt:lpstr>
      <vt:lpstr>Challenges in Pneumonia Diagnosis</vt:lpstr>
      <vt:lpstr>Impact of ML/DL on Pneumonia Detection/Diagnosis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within Chest X-ray Datasets that limits ML/DL Model Performance</vt:lpstr>
      <vt:lpstr>Problems within Chest X-ray Datasets that limits ML/DL Model Performance</vt:lpstr>
      <vt:lpstr>Which are Sick?</vt:lpstr>
      <vt:lpstr>Proposed Discriminative Embedding Based on ResNet18 Pretrained Model with Triplet Loss Function </vt:lpstr>
      <vt:lpstr>Pretrained ResNet18 backbone for feature extraction</vt:lpstr>
      <vt:lpstr>Proposed Triplet Loss Functions </vt:lpstr>
      <vt:lpstr>Proposed Models/Methods Flow Diagram</vt:lpstr>
      <vt:lpstr>Proposed Models Based on Pre-trained ResNet18 Backbone</vt:lpstr>
      <vt:lpstr>Image size and Hyperparameters</vt:lpstr>
      <vt:lpstr>Training Losses and Validation Accuracy</vt:lpstr>
      <vt:lpstr>Learned Embedding Visualizations Using t-SNE</vt:lpstr>
      <vt:lpstr>Metrics for Evaluation</vt:lpstr>
      <vt:lpstr>Summary of Model Performance Metrics on the Test Sets</vt:lpstr>
      <vt:lpstr>Conclusions</vt:lpstr>
      <vt:lpstr>References</vt:lpstr>
      <vt:lpstr>Thank You</vt:lpstr>
      <vt:lpstr>Team Members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ryan-potter@uiowa.edu</dc:creator>
  <cp:lastModifiedBy>Ogbodo, Raphael N</cp:lastModifiedBy>
  <cp:revision>73</cp:revision>
  <dcterms:created xsi:type="dcterms:W3CDTF">2020-01-21T18:13:39Z</dcterms:created>
  <dcterms:modified xsi:type="dcterms:W3CDTF">2025-10-17T08:10:42Z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0x010100579CCDD9754E9B40B13882595ECD5F7A</vt:lpwstr>
  </property>
</Properties>
</file>